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354" r:id="rId2"/>
    <p:sldId id="259" r:id="rId3"/>
    <p:sldId id="330" r:id="rId4"/>
    <p:sldId id="331" r:id="rId5"/>
    <p:sldId id="269" r:id="rId6"/>
    <p:sldId id="359" r:id="rId7"/>
    <p:sldId id="316" r:id="rId8"/>
    <p:sldId id="261" r:id="rId9"/>
    <p:sldId id="349" r:id="rId10"/>
    <p:sldId id="332" r:id="rId11"/>
    <p:sldId id="360" r:id="rId12"/>
    <p:sldId id="341" r:id="rId13"/>
    <p:sldId id="345" r:id="rId14"/>
    <p:sldId id="342" r:id="rId15"/>
    <p:sldId id="343" r:id="rId16"/>
    <p:sldId id="340" r:id="rId17"/>
    <p:sldId id="346" r:id="rId18"/>
    <p:sldId id="352" r:id="rId19"/>
    <p:sldId id="347" r:id="rId20"/>
    <p:sldId id="353" r:id="rId21"/>
    <p:sldId id="325" r:id="rId22"/>
    <p:sldId id="326" r:id="rId23"/>
    <p:sldId id="327" r:id="rId24"/>
  </p:sldIdLst>
  <p:sldSz cx="9144000" cy="5143500" type="screen16x9"/>
  <p:notesSz cx="6858000" cy="9144000"/>
  <p:embeddedFontLst>
    <p:embeddedFont>
      <p:font typeface="Arvo" panose="020B0604020202020204" charset="0"/>
      <p:regular r:id="rId26"/>
      <p:bold r:id="rId27"/>
      <p:italic r:id="rId28"/>
      <p:boldItalic r:id="rId29"/>
    </p:embeddedFont>
    <p:embeddedFont>
      <p:font typeface="Bodoni" panose="020B0604020202020204" charset="0"/>
      <p:regular r:id="rId30"/>
      <p:bold r:id="rId31"/>
      <p:italic r:id="rId32"/>
      <p:boldItalic r:id="rId33"/>
    </p:embeddedFont>
    <p:embeddedFont>
      <p:font typeface="Cabin"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Montserrat" panose="020B0604020202020204" charset="0"/>
      <p:regular r:id="rId42"/>
      <p:bold r:id="rId43"/>
      <p:italic r:id="rId44"/>
      <p:boldItalic r:id="rId45"/>
    </p:embeddedFont>
    <p:embeddedFont>
      <p:font typeface="Montserrat ExtraLight" panose="020B0604020202020204" charset="0"/>
      <p:regular r:id="rId46"/>
      <p:bold r:id="rId47"/>
      <p:italic r:id="rId48"/>
      <p:boldItalic r:id="rId49"/>
    </p:embeddedFont>
    <p:embeddedFont>
      <p:font typeface="Montserrat Light" panose="020B0604020202020204" charset="0"/>
      <p:regular r:id="rId50"/>
      <p:bold r:id="rId51"/>
      <p:italic r:id="rId52"/>
      <p:boldItalic r:id="rId53"/>
    </p:embeddedFont>
    <p:embeddedFont>
      <p:font typeface="MS Mincho" panose="02020609040205080304" pitchFamily="49" charset="-128"/>
      <p:regular r:id="rId54"/>
    </p:embeddedFont>
    <p:embeddedFont>
      <p:font typeface="Nirmala UI" panose="020B0502040204020203" pitchFamily="3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2C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3546AA-45DE-44DE-9E0D-C2C0296B1AF3}">
  <a:tblStyle styleId="{553546AA-45DE-44DE-9E0D-C2C0296B1AF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754"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0ED5EA-B745-491A-B72A-1E3C43F75ACB}" type="doc">
      <dgm:prSet loTypeId="urn:microsoft.com/office/officeart/2005/8/layout/vList4#1" loCatId="list" qsTypeId="urn:microsoft.com/office/officeart/2005/8/quickstyle/simple1" qsCatId="simple" csTypeId="urn:microsoft.com/office/officeart/2005/8/colors/accent2_1" csCatId="accent2" phldr="1"/>
      <dgm:spPr/>
      <dgm:t>
        <a:bodyPr/>
        <a:lstStyle/>
        <a:p>
          <a:endParaRPr lang="en-IN"/>
        </a:p>
      </dgm:t>
    </dgm:pt>
    <dgm:pt modelId="{33F7AD11-B49D-4867-8F42-59B545E81586}">
      <dgm:prSet/>
      <dgm:spPr>
        <a:ln>
          <a:solidFill>
            <a:schemeClr val="accent1">
              <a:lumMod val="75000"/>
            </a:schemeClr>
          </a:solidFill>
        </a:ln>
      </dgm:spPr>
      <dgm:t>
        <a:bodyPr/>
        <a:lstStyle/>
        <a:p>
          <a:pPr rtl="0"/>
          <a:r>
            <a:rPr lang="en-IN" b="1" dirty="0"/>
            <a:t>Debabrata Dutta, Founder and Executive Director</a:t>
          </a:r>
          <a:endParaRPr lang="en-IN" dirty="0"/>
        </a:p>
      </dgm:t>
    </dgm:pt>
    <dgm:pt modelId="{D6E6946E-0B0E-4B32-9338-A09C72EB397A}" type="parTrans" cxnId="{823263D5-6EE8-43E8-AC96-B6EF34427255}">
      <dgm:prSet/>
      <dgm:spPr/>
      <dgm:t>
        <a:bodyPr/>
        <a:lstStyle/>
        <a:p>
          <a:endParaRPr lang="en-IN"/>
        </a:p>
      </dgm:t>
    </dgm:pt>
    <dgm:pt modelId="{EC340119-8D61-4E6F-AA9F-790A9AEBF881}" type="sibTrans" cxnId="{823263D5-6EE8-43E8-AC96-B6EF34427255}">
      <dgm:prSet/>
      <dgm:spPr/>
      <dgm:t>
        <a:bodyPr/>
        <a:lstStyle/>
        <a:p>
          <a:endParaRPr lang="en-IN"/>
        </a:p>
      </dgm:t>
    </dgm:pt>
    <dgm:pt modelId="{B1BBC886-6BBF-44C3-8D83-BE3283D21463}">
      <dgm:prSet/>
      <dgm:spPr>
        <a:ln>
          <a:solidFill>
            <a:schemeClr val="accent1">
              <a:lumMod val="75000"/>
            </a:schemeClr>
          </a:solidFill>
        </a:ln>
      </dgm:spPr>
      <dgm:t>
        <a:bodyPr/>
        <a:lstStyle/>
        <a:p>
          <a:pPr rtl="0"/>
          <a:r>
            <a:rPr lang="en-IN" b="1" dirty="0"/>
            <a:t>Industry Experience</a:t>
          </a:r>
          <a:r>
            <a:rPr lang="en-IN" dirty="0"/>
            <a:t>: 30 Years</a:t>
          </a:r>
        </a:p>
      </dgm:t>
    </dgm:pt>
    <dgm:pt modelId="{63D6F97F-1B40-4223-98CC-95CCC59FA1E2}" type="parTrans" cxnId="{0C82CF62-9F76-48A3-8BED-5C78BD5A2384}">
      <dgm:prSet/>
      <dgm:spPr/>
      <dgm:t>
        <a:bodyPr/>
        <a:lstStyle/>
        <a:p>
          <a:endParaRPr lang="en-IN"/>
        </a:p>
      </dgm:t>
    </dgm:pt>
    <dgm:pt modelId="{0D43F782-D584-4B54-AFDF-F1D8960BA953}" type="sibTrans" cxnId="{0C82CF62-9F76-48A3-8BED-5C78BD5A2384}">
      <dgm:prSet/>
      <dgm:spPr/>
      <dgm:t>
        <a:bodyPr/>
        <a:lstStyle/>
        <a:p>
          <a:endParaRPr lang="en-IN"/>
        </a:p>
      </dgm:t>
    </dgm:pt>
    <dgm:pt modelId="{B557A2D5-E379-4A66-B3D1-CF04C07F1CB8}">
      <dgm:prSet/>
      <dgm:spPr>
        <a:ln>
          <a:solidFill>
            <a:schemeClr val="accent1">
              <a:lumMod val="75000"/>
            </a:schemeClr>
          </a:solidFill>
        </a:ln>
      </dgm:spPr>
      <dgm:t>
        <a:bodyPr/>
        <a:lstStyle/>
        <a:p>
          <a:pPr rtl="0"/>
          <a:r>
            <a:rPr lang="en-IN" b="1" dirty="0"/>
            <a:t>Past Organizations</a:t>
          </a:r>
          <a:r>
            <a:rPr lang="en-IN" dirty="0"/>
            <a:t>: DRDO, Wipro, Lucent, </a:t>
          </a:r>
          <a:r>
            <a:rPr lang="en-IN" dirty="0" err="1"/>
            <a:t>Ushacomm</a:t>
          </a:r>
          <a:endParaRPr lang="en-IN" dirty="0"/>
        </a:p>
      </dgm:t>
    </dgm:pt>
    <dgm:pt modelId="{A0634A5A-11EC-4F7E-8614-BFDE43FB93F3}" type="parTrans" cxnId="{E8E0E4FC-0519-48FC-B24C-650BDC02CDAC}">
      <dgm:prSet/>
      <dgm:spPr/>
      <dgm:t>
        <a:bodyPr/>
        <a:lstStyle/>
        <a:p>
          <a:endParaRPr lang="en-IN"/>
        </a:p>
      </dgm:t>
    </dgm:pt>
    <dgm:pt modelId="{6F33B5EA-1BC6-4747-BB32-347863FDB8B0}" type="sibTrans" cxnId="{E8E0E4FC-0519-48FC-B24C-650BDC02CDAC}">
      <dgm:prSet/>
      <dgm:spPr/>
      <dgm:t>
        <a:bodyPr/>
        <a:lstStyle/>
        <a:p>
          <a:endParaRPr lang="en-IN"/>
        </a:p>
      </dgm:t>
    </dgm:pt>
    <dgm:pt modelId="{B63D0C65-D083-4282-9A43-4D2C34A5A549}">
      <dgm:prSet/>
      <dgm:spPr>
        <a:ln>
          <a:solidFill>
            <a:schemeClr val="accent1">
              <a:lumMod val="75000"/>
            </a:schemeClr>
          </a:solidFill>
        </a:ln>
      </dgm:spPr>
      <dgm:t>
        <a:bodyPr/>
        <a:lstStyle/>
        <a:p>
          <a:pPr rtl="0"/>
          <a:r>
            <a:rPr lang="en-IN" b="1" dirty="0"/>
            <a:t>Expertise</a:t>
          </a:r>
          <a:r>
            <a:rPr lang="en-IN" dirty="0"/>
            <a:t>: Machine Learning, Telecom, Parallel Computing,, Mobility</a:t>
          </a:r>
        </a:p>
      </dgm:t>
    </dgm:pt>
    <dgm:pt modelId="{02B92E40-7296-4F6C-A387-4D44DC64E091}" type="parTrans" cxnId="{D55FC4CF-48D9-4D5B-AB5B-B8B7C831D109}">
      <dgm:prSet/>
      <dgm:spPr/>
      <dgm:t>
        <a:bodyPr/>
        <a:lstStyle/>
        <a:p>
          <a:endParaRPr lang="en-IN"/>
        </a:p>
      </dgm:t>
    </dgm:pt>
    <dgm:pt modelId="{5CF4C34F-487C-484D-ACF7-E8431B247A31}" type="sibTrans" cxnId="{D55FC4CF-48D9-4D5B-AB5B-B8B7C831D109}">
      <dgm:prSet/>
      <dgm:spPr/>
      <dgm:t>
        <a:bodyPr/>
        <a:lstStyle/>
        <a:p>
          <a:endParaRPr lang="en-IN"/>
        </a:p>
      </dgm:t>
    </dgm:pt>
    <dgm:pt modelId="{8CC6367F-8837-496F-A170-084A33312B36}">
      <dgm:prSet/>
      <dgm:spPr>
        <a:ln>
          <a:solidFill>
            <a:schemeClr val="accent1">
              <a:lumMod val="75000"/>
            </a:schemeClr>
          </a:solidFill>
        </a:ln>
      </dgm:spPr>
      <dgm:t>
        <a:bodyPr/>
        <a:lstStyle/>
        <a:p>
          <a:pPr rtl="0"/>
          <a:r>
            <a:rPr lang="en-IN" b="1" dirty="0"/>
            <a:t>Education</a:t>
          </a:r>
          <a:r>
            <a:rPr lang="en-IN" dirty="0"/>
            <a:t>: M Tech  Computer Sc. </a:t>
          </a:r>
          <a:r>
            <a:rPr lang="en-IN" dirty="0" err="1"/>
            <a:t>IISc</a:t>
          </a:r>
          <a:r>
            <a:rPr lang="en-IN" dirty="0"/>
            <a:t> Bangalore; B Tech Computer Sc. IIT Kharagpur</a:t>
          </a:r>
        </a:p>
      </dgm:t>
    </dgm:pt>
    <dgm:pt modelId="{6B0A90C4-AD18-4F37-A9A7-930CACA45161}" type="parTrans" cxnId="{749249D8-DFFC-4C44-9543-3485A8A81CB3}">
      <dgm:prSet/>
      <dgm:spPr/>
      <dgm:t>
        <a:bodyPr/>
        <a:lstStyle/>
        <a:p>
          <a:endParaRPr lang="en-IN"/>
        </a:p>
      </dgm:t>
    </dgm:pt>
    <dgm:pt modelId="{9F363E7D-3281-41E9-9943-CD7761C38BB8}" type="sibTrans" cxnId="{749249D8-DFFC-4C44-9543-3485A8A81CB3}">
      <dgm:prSet/>
      <dgm:spPr/>
      <dgm:t>
        <a:bodyPr/>
        <a:lstStyle/>
        <a:p>
          <a:endParaRPr lang="en-IN"/>
        </a:p>
      </dgm:t>
    </dgm:pt>
    <dgm:pt modelId="{4813043E-D1D2-4485-AAA5-8EBF9E8D91E2}">
      <dgm:prSet/>
      <dgm:spPr>
        <a:ln>
          <a:solidFill>
            <a:schemeClr val="accent1">
              <a:lumMod val="75000"/>
            </a:schemeClr>
          </a:solidFill>
        </a:ln>
      </dgm:spPr>
      <dgm:t>
        <a:bodyPr/>
        <a:lstStyle/>
        <a:p>
          <a:pPr rtl="0"/>
          <a:r>
            <a:rPr lang="en-US" sz="1500" b="1" dirty="0"/>
            <a:t>Satyajit Roy - Head of International Business Development</a:t>
          </a:r>
          <a:endParaRPr lang="en-IN" sz="1500" b="1" dirty="0"/>
        </a:p>
      </dgm:t>
    </dgm:pt>
    <dgm:pt modelId="{14A945FC-C4B7-43A8-A525-F67D560D7C04}" type="parTrans" cxnId="{9BF9E6E6-40C0-4595-BD47-FA6F783F30F1}">
      <dgm:prSet/>
      <dgm:spPr/>
      <dgm:t>
        <a:bodyPr/>
        <a:lstStyle/>
        <a:p>
          <a:endParaRPr lang="en-IN"/>
        </a:p>
      </dgm:t>
    </dgm:pt>
    <dgm:pt modelId="{EB80D82E-156B-4B9F-ADC3-45CEDE3FDE2D}" type="sibTrans" cxnId="{9BF9E6E6-40C0-4595-BD47-FA6F783F30F1}">
      <dgm:prSet/>
      <dgm:spPr/>
      <dgm:t>
        <a:bodyPr/>
        <a:lstStyle/>
        <a:p>
          <a:endParaRPr lang="en-IN"/>
        </a:p>
      </dgm:t>
    </dgm:pt>
    <dgm:pt modelId="{31D2FBEF-A41C-4F63-A2C5-B4C6D5F3567A}">
      <dgm:prSet custT="1"/>
      <dgm:spPr>
        <a:ln>
          <a:solidFill>
            <a:schemeClr val="accent1">
              <a:lumMod val="75000"/>
            </a:schemeClr>
          </a:solidFill>
        </a:ln>
      </dgm:spPr>
      <dgm:t>
        <a:bodyPr/>
        <a:lstStyle/>
        <a:p>
          <a:pPr rtl="0"/>
          <a:r>
            <a:rPr lang="en-IN" sz="1300" b="1" dirty="0"/>
            <a:t>Industry Experience</a:t>
          </a:r>
          <a:r>
            <a:rPr lang="en-IN" sz="1300" dirty="0"/>
            <a:t>: 4 Years</a:t>
          </a:r>
        </a:p>
      </dgm:t>
    </dgm:pt>
    <dgm:pt modelId="{7E3AFF29-0CA2-4490-9C3F-7BE1E369313A}" type="parTrans" cxnId="{3318BB75-59C3-419B-892B-C0CE2648B4B5}">
      <dgm:prSet/>
      <dgm:spPr/>
      <dgm:t>
        <a:bodyPr/>
        <a:lstStyle/>
        <a:p>
          <a:endParaRPr lang="en-IN"/>
        </a:p>
      </dgm:t>
    </dgm:pt>
    <dgm:pt modelId="{7D59E7A9-D1C2-486A-954B-D5088E297169}" type="sibTrans" cxnId="{3318BB75-59C3-419B-892B-C0CE2648B4B5}">
      <dgm:prSet/>
      <dgm:spPr/>
      <dgm:t>
        <a:bodyPr/>
        <a:lstStyle/>
        <a:p>
          <a:endParaRPr lang="en-IN"/>
        </a:p>
      </dgm:t>
    </dgm:pt>
    <dgm:pt modelId="{7CB4078D-D03B-46D4-8B42-6A7298C49F71}">
      <dgm:prSet/>
      <dgm:spPr>
        <a:ln>
          <a:solidFill>
            <a:schemeClr val="accent1">
              <a:lumMod val="75000"/>
            </a:schemeClr>
          </a:solidFill>
        </a:ln>
      </dgm:spPr>
      <dgm:t>
        <a:bodyPr/>
        <a:lstStyle/>
        <a:p>
          <a:pPr rtl="0"/>
          <a:endParaRPr lang="en-IN" sz="1200" dirty="0"/>
        </a:p>
      </dgm:t>
    </dgm:pt>
    <dgm:pt modelId="{72F851F1-8AAA-4FE8-9558-6393B9E3391E}" type="parTrans" cxnId="{B1920FED-CC4D-4A38-9E5B-6C35C5DA99AB}">
      <dgm:prSet/>
      <dgm:spPr/>
      <dgm:t>
        <a:bodyPr/>
        <a:lstStyle/>
        <a:p>
          <a:endParaRPr lang="en-IN"/>
        </a:p>
      </dgm:t>
    </dgm:pt>
    <dgm:pt modelId="{075289AA-8AE3-47E3-BD38-5BB0FBE102FB}" type="sibTrans" cxnId="{B1920FED-CC4D-4A38-9E5B-6C35C5DA99AB}">
      <dgm:prSet/>
      <dgm:spPr/>
      <dgm:t>
        <a:bodyPr/>
        <a:lstStyle/>
        <a:p>
          <a:endParaRPr lang="en-IN"/>
        </a:p>
      </dgm:t>
    </dgm:pt>
    <dgm:pt modelId="{44E623FD-11E6-41E9-9924-99500FB14260}">
      <dgm:prSet custT="1"/>
      <dgm:spPr>
        <a:ln>
          <a:solidFill>
            <a:schemeClr val="accent1">
              <a:lumMod val="75000"/>
            </a:schemeClr>
          </a:solidFill>
        </a:ln>
      </dgm:spPr>
      <dgm:t>
        <a:bodyPr/>
        <a:lstStyle/>
        <a:p>
          <a:r>
            <a:rPr lang="en-IN" sz="1300" b="1" dirty="0"/>
            <a:t>Past Organizations</a:t>
          </a:r>
          <a:r>
            <a:rPr lang="en-IN" sz="1300" dirty="0"/>
            <a:t>: DNV, Go Marine, Early Stage Start-ups</a:t>
          </a:r>
        </a:p>
      </dgm:t>
    </dgm:pt>
    <dgm:pt modelId="{95F845C0-7AD7-4DE6-82E6-D095B94784CF}" type="parTrans" cxnId="{3EA29172-DAC3-4829-8D5F-588E6619CF2C}">
      <dgm:prSet/>
      <dgm:spPr/>
      <dgm:t>
        <a:bodyPr/>
        <a:lstStyle/>
        <a:p>
          <a:endParaRPr lang="en-IN"/>
        </a:p>
      </dgm:t>
    </dgm:pt>
    <dgm:pt modelId="{965B6FE8-6737-4BF6-A2F4-D66DF79DBECA}" type="sibTrans" cxnId="{3EA29172-DAC3-4829-8D5F-588E6619CF2C}">
      <dgm:prSet/>
      <dgm:spPr/>
      <dgm:t>
        <a:bodyPr/>
        <a:lstStyle/>
        <a:p>
          <a:endParaRPr lang="en-IN"/>
        </a:p>
      </dgm:t>
    </dgm:pt>
    <dgm:pt modelId="{0DA29817-2FE3-4043-B16B-D01C8BBC6D64}">
      <dgm:prSet custT="1"/>
      <dgm:spPr>
        <a:ln>
          <a:solidFill>
            <a:schemeClr val="accent1">
              <a:lumMod val="75000"/>
            </a:schemeClr>
          </a:solidFill>
        </a:ln>
      </dgm:spPr>
      <dgm:t>
        <a:bodyPr/>
        <a:lstStyle/>
        <a:p>
          <a:r>
            <a:rPr lang="en-IN" sz="1300" b="1" dirty="0"/>
            <a:t>Expertise</a:t>
          </a:r>
          <a:r>
            <a:rPr lang="en-IN" sz="1300" dirty="0"/>
            <a:t>: Technology Evaluation, Data analytics, management systems, Business Development, Six Sigma Black Belt </a:t>
          </a:r>
        </a:p>
      </dgm:t>
    </dgm:pt>
    <dgm:pt modelId="{8D35A3F9-E540-46F6-9D96-2028D846DE53}" type="parTrans" cxnId="{7BAC87E5-600C-44B2-ABCA-BBE04561295B}">
      <dgm:prSet/>
      <dgm:spPr/>
      <dgm:t>
        <a:bodyPr/>
        <a:lstStyle/>
        <a:p>
          <a:endParaRPr lang="en-IN"/>
        </a:p>
      </dgm:t>
    </dgm:pt>
    <dgm:pt modelId="{6456E6EB-28D4-401E-973F-3119B9AFB960}" type="sibTrans" cxnId="{7BAC87E5-600C-44B2-ABCA-BBE04561295B}">
      <dgm:prSet/>
      <dgm:spPr/>
      <dgm:t>
        <a:bodyPr/>
        <a:lstStyle/>
        <a:p>
          <a:endParaRPr lang="en-IN"/>
        </a:p>
      </dgm:t>
    </dgm:pt>
    <dgm:pt modelId="{9D4E1165-7CF0-4759-ADEC-695FBC0E0B9B}">
      <dgm:prSet custT="1"/>
      <dgm:spPr>
        <a:ln>
          <a:solidFill>
            <a:schemeClr val="accent1">
              <a:lumMod val="75000"/>
            </a:schemeClr>
          </a:solidFill>
        </a:ln>
      </dgm:spPr>
      <dgm:t>
        <a:bodyPr/>
        <a:lstStyle/>
        <a:p>
          <a:r>
            <a:rPr lang="en-US" sz="1300" b="1" dirty="0"/>
            <a:t>Education</a:t>
          </a:r>
          <a:r>
            <a:rPr lang="en-US" sz="1300" dirty="0"/>
            <a:t>: Electrical Engineering and Economics from Pennsylvania State University </a:t>
          </a:r>
          <a:endParaRPr lang="en-IN" sz="1300" dirty="0"/>
        </a:p>
      </dgm:t>
    </dgm:pt>
    <dgm:pt modelId="{D5C60FA4-CB55-49E0-9149-F92B87E2B425}" type="parTrans" cxnId="{D777BD08-E058-46AE-825E-8BEA212DB166}">
      <dgm:prSet/>
      <dgm:spPr/>
      <dgm:t>
        <a:bodyPr/>
        <a:lstStyle/>
        <a:p>
          <a:endParaRPr lang="en-IN"/>
        </a:p>
      </dgm:t>
    </dgm:pt>
    <dgm:pt modelId="{0BB6837E-EFDB-41FE-A5E1-04754F05B6A5}" type="sibTrans" cxnId="{D777BD08-E058-46AE-825E-8BEA212DB166}">
      <dgm:prSet/>
      <dgm:spPr/>
      <dgm:t>
        <a:bodyPr/>
        <a:lstStyle/>
        <a:p>
          <a:endParaRPr lang="en-IN"/>
        </a:p>
      </dgm:t>
    </dgm:pt>
    <dgm:pt modelId="{DD285ED9-B558-40BE-8BB4-450320744ABA}">
      <dgm:prSet/>
      <dgm:spPr>
        <a:ln>
          <a:solidFill>
            <a:schemeClr val="accent1">
              <a:lumMod val="75000"/>
            </a:schemeClr>
          </a:solidFill>
        </a:ln>
      </dgm:spPr>
      <dgm:t>
        <a:bodyPr/>
        <a:lstStyle/>
        <a:p>
          <a:pPr rtl="0"/>
          <a:r>
            <a:rPr lang="en-IN" b="1" dirty="0"/>
            <a:t>Ambar Mukerji, Executive Director</a:t>
          </a:r>
          <a:endParaRPr lang="en-IN" dirty="0"/>
        </a:p>
      </dgm:t>
    </dgm:pt>
    <dgm:pt modelId="{97DCEB0B-2D0A-4644-885B-28E41DFE9357}" type="parTrans" cxnId="{D39C76D7-7A4A-4C10-B506-7558AF623E7B}">
      <dgm:prSet/>
      <dgm:spPr/>
      <dgm:t>
        <a:bodyPr/>
        <a:lstStyle/>
        <a:p>
          <a:endParaRPr lang="en-IN"/>
        </a:p>
      </dgm:t>
    </dgm:pt>
    <dgm:pt modelId="{8C23AF30-9435-484A-ADBC-C2E56FCE9F56}" type="sibTrans" cxnId="{D39C76D7-7A4A-4C10-B506-7558AF623E7B}">
      <dgm:prSet/>
      <dgm:spPr/>
      <dgm:t>
        <a:bodyPr/>
        <a:lstStyle/>
        <a:p>
          <a:endParaRPr lang="en-IN"/>
        </a:p>
      </dgm:t>
    </dgm:pt>
    <dgm:pt modelId="{0E9BD9C5-7733-4666-88F7-2C43B1106427}">
      <dgm:prSet/>
      <dgm:spPr>
        <a:ln>
          <a:solidFill>
            <a:schemeClr val="accent1">
              <a:lumMod val="75000"/>
            </a:schemeClr>
          </a:solidFill>
        </a:ln>
      </dgm:spPr>
      <dgm:t>
        <a:bodyPr/>
        <a:lstStyle/>
        <a:p>
          <a:pPr rtl="0"/>
          <a:r>
            <a:rPr lang="en-IN" b="1" dirty="0"/>
            <a:t>Industry Experience</a:t>
          </a:r>
          <a:r>
            <a:rPr lang="en-IN" dirty="0"/>
            <a:t>: 32 Years</a:t>
          </a:r>
        </a:p>
      </dgm:t>
    </dgm:pt>
    <dgm:pt modelId="{1C8DA542-AC09-402F-AFD8-A6AD13B74BB5}" type="parTrans" cxnId="{ED0C0F9A-305A-4CEB-BA13-82C1FBA2138A}">
      <dgm:prSet/>
      <dgm:spPr/>
      <dgm:t>
        <a:bodyPr/>
        <a:lstStyle/>
        <a:p>
          <a:endParaRPr lang="en-IN"/>
        </a:p>
      </dgm:t>
    </dgm:pt>
    <dgm:pt modelId="{9813FA4A-DD24-4AF9-A188-DB6B2D7E3F79}" type="sibTrans" cxnId="{ED0C0F9A-305A-4CEB-BA13-82C1FBA2138A}">
      <dgm:prSet/>
      <dgm:spPr/>
      <dgm:t>
        <a:bodyPr/>
        <a:lstStyle/>
        <a:p>
          <a:endParaRPr lang="en-IN"/>
        </a:p>
      </dgm:t>
    </dgm:pt>
    <dgm:pt modelId="{9994A34A-A18D-4527-BC8F-0F47887E1959}">
      <dgm:prSet/>
      <dgm:spPr>
        <a:ln>
          <a:solidFill>
            <a:schemeClr val="accent1">
              <a:lumMod val="75000"/>
            </a:schemeClr>
          </a:solidFill>
        </a:ln>
      </dgm:spPr>
      <dgm:t>
        <a:bodyPr/>
        <a:lstStyle/>
        <a:p>
          <a:pPr rtl="0"/>
          <a:r>
            <a:rPr lang="en-IN" b="1" dirty="0"/>
            <a:t>Past Organizations</a:t>
          </a:r>
          <a:r>
            <a:rPr lang="en-IN" dirty="0"/>
            <a:t>: </a:t>
          </a:r>
          <a:r>
            <a:rPr lang="en-GB" dirty="0"/>
            <a:t>Lovelock/</a:t>
          </a:r>
          <a:r>
            <a:rPr lang="en-GB" dirty="0" err="1"/>
            <a:t>Flakt</a:t>
          </a:r>
          <a:r>
            <a:rPr lang="en-GB" dirty="0"/>
            <a:t>/Digital (DEC), Xerox, Telstra, </a:t>
          </a:r>
          <a:r>
            <a:rPr lang="en-GB" dirty="0" err="1"/>
            <a:t>UshaComm</a:t>
          </a:r>
          <a:r>
            <a:rPr lang="en-GB" dirty="0"/>
            <a:t> and early stage companies as </a:t>
          </a:r>
          <a:r>
            <a:rPr lang="en-US" dirty="0"/>
            <a:t>CFO/COO/CEO.</a:t>
          </a:r>
          <a:endParaRPr lang="en-IN" dirty="0"/>
        </a:p>
      </dgm:t>
    </dgm:pt>
    <dgm:pt modelId="{BE792481-1606-4638-AF4E-EEE70334AF03}" type="parTrans" cxnId="{15C450D2-644A-4D00-973C-8DCA8744DF01}">
      <dgm:prSet/>
      <dgm:spPr/>
      <dgm:t>
        <a:bodyPr/>
        <a:lstStyle/>
        <a:p>
          <a:endParaRPr lang="en-IN"/>
        </a:p>
      </dgm:t>
    </dgm:pt>
    <dgm:pt modelId="{E1537BE4-F369-49DE-B83E-0842EA625B25}" type="sibTrans" cxnId="{15C450D2-644A-4D00-973C-8DCA8744DF01}">
      <dgm:prSet/>
      <dgm:spPr/>
      <dgm:t>
        <a:bodyPr/>
        <a:lstStyle/>
        <a:p>
          <a:endParaRPr lang="en-IN"/>
        </a:p>
      </dgm:t>
    </dgm:pt>
    <dgm:pt modelId="{B596FC82-AA86-499A-848D-7A6978892E06}">
      <dgm:prSet/>
      <dgm:spPr>
        <a:ln>
          <a:solidFill>
            <a:schemeClr val="accent1">
              <a:lumMod val="75000"/>
            </a:schemeClr>
          </a:solidFill>
        </a:ln>
      </dgm:spPr>
      <dgm:t>
        <a:bodyPr/>
        <a:lstStyle/>
        <a:p>
          <a:pPr rtl="0"/>
          <a:r>
            <a:rPr lang="en-IN" b="1" dirty="0"/>
            <a:t>Expertise</a:t>
          </a:r>
          <a:r>
            <a:rPr lang="en-IN" dirty="0"/>
            <a:t>: </a:t>
          </a:r>
          <a:r>
            <a:rPr lang="en-US" dirty="0"/>
            <a:t>Financial and Business Management and Business Development and Financing</a:t>
          </a:r>
          <a:endParaRPr lang="en-IN" dirty="0"/>
        </a:p>
      </dgm:t>
    </dgm:pt>
    <dgm:pt modelId="{3068EF5C-B57B-4D7A-A5F4-BE476464D619}" type="parTrans" cxnId="{E2FABE4C-0885-4D7E-BFEC-5D977D5F5C73}">
      <dgm:prSet/>
      <dgm:spPr/>
      <dgm:t>
        <a:bodyPr/>
        <a:lstStyle/>
        <a:p>
          <a:endParaRPr lang="en-IN"/>
        </a:p>
      </dgm:t>
    </dgm:pt>
    <dgm:pt modelId="{4038638C-DD95-47A5-99C3-A9CF5D36E12B}" type="sibTrans" cxnId="{E2FABE4C-0885-4D7E-BFEC-5D977D5F5C73}">
      <dgm:prSet/>
      <dgm:spPr/>
      <dgm:t>
        <a:bodyPr/>
        <a:lstStyle/>
        <a:p>
          <a:endParaRPr lang="en-IN"/>
        </a:p>
      </dgm:t>
    </dgm:pt>
    <dgm:pt modelId="{255819CB-7F14-4FF1-A0BE-871944381A59}">
      <dgm:prSet/>
      <dgm:spPr>
        <a:ln>
          <a:solidFill>
            <a:schemeClr val="accent1">
              <a:lumMod val="75000"/>
            </a:schemeClr>
          </a:solidFill>
        </a:ln>
      </dgm:spPr>
      <dgm:t>
        <a:bodyPr/>
        <a:lstStyle/>
        <a:p>
          <a:pPr rtl="0"/>
          <a:r>
            <a:rPr lang="en-IN" b="1" dirty="0"/>
            <a:t>Education</a:t>
          </a:r>
          <a:r>
            <a:rPr lang="en-IN" dirty="0"/>
            <a:t>: Chartered Accountant</a:t>
          </a:r>
        </a:p>
      </dgm:t>
    </dgm:pt>
    <dgm:pt modelId="{44E238ED-C7A1-4B24-8419-9E27CBB649F3}" type="parTrans" cxnId="{1089C710-3A39-4029-9B86-9548BF88857D}">
      <dgm:prSet/>
      <dgm:spPr/>
      <dgm:t>
        <a:bodyPr/>
        <a:lstStyle/>
        <a:p>
          <a:endParaRPr lang="en-IN"/>
        </a:p>
      </dgm:t>
    </dgm:pt>
    <dgm:pt modelId="{7129EBED-CD27-4A30-A552-D2D2E1B16D17}" type="sibTrans" cxnId="{1089C710-3A39-4029-9B86-9548BF88857D}">
      <dgm:prSet/>
      <dgm:spPr/>
      <dgm:t>
        <a:bodyPr/>
        <a:lstStyle/>
        <a:p>
          <a:endParaRPr lang="en-IN"/>
        </a:p>
      </dgm:t>
    </dgm:pt>
    <dgm:pt modelId="{F987737A-144B-4BE2-9793-48685A8660DF}" type="pres">
      <dgm:prSet presAssocID="{4C0ED5EA-B745-491A-B72A-1E3C43F75ACB}" presName="linear" presStyleCnt="0">
        <dgm:presLayoutVars>
          <dgm:dir/>
          <dgm:resizeHandles val="exact"/>
        </dgm:presLayoutVars>
      </dgm:prSet>
      <dgm:spPr/>
    </dgm:pt>
    <dgm:pt modelId="{DAA3C140-49D3-469F-9DCF-49AD5B9F2119}" type="pres">
      <dgm:prSet presAssocID="{33F7AD11-B49D-4867-8F42-59B545E81586}" presName="comp" presStyleCnt="0"/>
      <dgm:spPr/>
    </dgm:pt>
    <dgm:pt modelId="{23340912-577C-4E67-AA8D-8779D6027222}" type="pres">
      <dgm:prSet presAssocID="{33F7AD11-B49D-4867-8F42-59B545E81586}" presName="box" presStyleLbl="node1" presStyleIdx="0" presStyleCnt="3"/>
      <dgm:spPr/>
    </dgm:pt>
    <dgm:pt modelId="{522FFF78-9D27-4C89-B2A1-F859DC4D0821}" type="pres">
      <dgm:prSet presAssocID="{33F7AD11-B49D-4867-8F42-59B545E81586}" presName="img" presStyleLbl="fgImgPlace1" presStyleIdx="0" presStyleCnt="3"/>
      <dgm:spPr>
        <a:blipFill rotWithShape="1">
          <a:blip xmlns:r="http://schemas.openxmlformats.org/officeDocument/2006/relationships" r:embed="rId1"/>
          <a:stretch>
            <a:fillRect/>
          </a:stretch>
        </a:blipFill>
        <a:ln>
          <a:solidFill>
            <a:schemeClr val="accent1">
              <a:lumMod val="75000"/>
            </a:schemeClr>
          </a:solidFill>
        </a:ln>
      </dgm:spPr>
    </dgm:pt>
    <dgm:pt modelId="{05B6F417-5949-4871-98F2-9D27CA36B399}" type="pres">
      <dgm:prSet presAssocID="{33F7AD11-B49D-4867-8F42-59B545E81586}" presName="text" presStyleLbl="node1" presStyleIdx="0" presStyleCnt="3">
        <dgm:presLayoutVars>
          <dgm:bulletEnabled val="1"/>
        </dgm:presLayoutVars>
      </dgm:prSet>
      <dgm:spPr/>
    </dgm:pt>
    <dgm:pt modelId="{544B840D-3AE0-49E4-B540-8558893E3488}" type="pres">
      <dgm:prSet presAssocID="{EC340119-8D61-4E6F-AA9F-790A9AEBF881}" presName="spacer" presStyleCnt="0"/>
      <dgm:spPr/>
    </dgm:pt>
    <dgm:pt modelId="{2250D25E-67B3-43A1-90E0-E26D1EEF9AC9}" type="pres">
      <dgm:prSet presAssocID="{DD285ED9-B558-40BE-8BB4-450320744ABA}" presName="comp" presStyleCnt="0"/>
      <dgm:spPr/>
    </dgm:pt>
    <dgm:pt modelId="{B14A0A3E-F1D3-4D80-B9FE-313F3E80DD07}" type="pres">
      <dgm:prSet presAssocID="{DD285ED9-B558-40BE-8BB4-450320744ABA}" presName="box" presStyleLbl="node1" presStyleIdx="1" presStyleCnt="3"/>
      <dgm:spPr/>
    </dgm:pt>
    <dgm:pt modelId="{C83E3339-7D15-4DD4-83F2-A31F9342B546}" type="pres">
      <dgm:prSet presAssocID="{DD285ED9-B558-40BE-8BB4-450320744ABA}" presName="img" presStyleLbl="fgImgPlace1" presStyleIdx="1" presStyleCnt="3"/>
      <dgm:spPr>
        <a:blipFill rotWithShape="1">
          <a:blip xmlns:r="http://schemas.openxmlformats.org/officeDocument/2006/relationships" r:embed="rId2"/>
          <a:stretch>
            <a:fillRect/>
          </a:stretch>
        </a:blipFill>
        <a:ln>
          <a:solidFill>
            <a:schemeClr val="accent1">
              <a:lumMod val="75000"/>
            </a:schemeClr>
          </a:solidFill>
        </a:ln>
      </dgm:spPr>
    </dgm:pt>
    <dgm:pt modelId="{517564F7-6C70-42FA-B898-AB497FE9A0C3}" type="pres">
      <dgm:prSet presAssocID="{DD285ED9-B558-40BE-8BB4-450320744ABA}" presName="text" presStyleLbl="node1" presStyleIdx="1" presStyleCnt="3">
        <dgm:presLayoutVars>
          <dgm:bulletEnabled val="1"/>
        </dgm:presLayoutVars>
      </dgm:prSet>
      <dgm:spPr/>
    </dgm:pt>
    <dgm:pt modelId="{1B8834F0-24C9-4346-82AA-5AD96027BB3F}" type="pres">
      <dgm:prSet presAssocID="{8C23AF30-9435-484A-ADBC-C2E56FCE9F56}" presName="spacer" presStyleCnt="0"/>
      <dgm:spPr/>
    </dgm:pt>
    <dgm:pt modelId="{918BC35A-B1A8-4BB5-A3C9-786EC6EE56C9}" type="pres">
      <dgm:prSet presAssocID="{4813043E-D1D2-4485-AAA5-8EBF9E8D91E2}" presName="comp" presStyleCnt="0"/>
      <dgm:spPr/>
    </dgm:pt>
    <dgm:pt modelId="{7D22FD4B-C321-43C0-ABB5-0AD493CC9ADA}" type="pres">
      <dgm:prSet presAssocID="{4813043E-D1D2-4485-AAA5-8EBF9E8D91E2}" presName="box" presStyleLbl="node1" presStyleIdx="2" presStyleCnt="3"/>
      <dgm:spPr/>
    </dgm:pt>
    <dgm:pt modelId="{57D1924B-D702-4A93-A6AA-435A569E146C}" type="pres">
      <dgm:prSet presAssocID="{4813043E-D1D2-4485-AAA5-8EBF9E8D91E2}" presName="img" presStyleLbl="fgImgPlace1" presStyleIdx="2" presStyleCnt="3"/>
      <dgm:spPr>
        <a:blipFill rotWithShape="1">
          <a:blip xmlns:r="http://schemas.openxmlformats.org/officeDocument/2006/relationships" r:embed="rId3"/>
          <a:stretch>
            <a:fillRect/>
          </a:stretch>
        </a:blipFill>
        <a:ln>
          <a:solidFill>
            <a:schemeClr val="accent1">
              <a:lumMod val="75000"/>
            </a:schemeClr>
          </a:solidFill>
        </a:ln>
      </dgm:spPr>
    </dgm:pt>
    <dgm:pt modelId="{743002C7-AACD-4496-86C2-4B04FC07E46B}" type="pres">
      <dgm:prSet presAssocID="{4813043E-D1D2-4485-AAA5-8EBF9E8D91E2}" presName="text" presStyleLbl="node1" presStyleIdx="2" presStyleCnt="3">
        <dgm:presLayoutVars>
          <dgm:bulletEnabled val="1"/>
        </dgm:presLayoutVars>
      </dgm:prSet>
      <dgm:spPr/>
    </dgm:pt>
  </dgm:ptLst>
  <dgm:cxnLst>
    <dgm:cxn modelId="{08B94D04-178E-144E-8189-033F1FA958FF}" type="presOf" srcId="{B557A2D5-E379-4A66-B3D1-CF04C07F1CB8}" destId="{23340912-577C-4E67-AA8D-8779D6027222}" srcOrd="0" destOrd="2" presId="urn:microsoft.com/office/officeart/2005/8/layout/vList4#1"/>
    <dgm:cxn modelId="{4D443506-28F3-C64B-A0A2-13E5C637D33B}" type="presOf" srcId="{0E9BD9C5-7733-4666-88F7-2C43B1106427}" destId="{517564F7-6C70-42FA-B898-AB497FE9A0C3}" srcOrd="1" destOrd="1" presId="urn:microsoft.com/office/officeart/2005/8/layout/vList4#1"/>
    <dgm:cxn modelId="{D777BD08-E058-46AE-825E-8BEA212DB166}" srcId="{4813043E-D1D2-4485-AAA5-8EBF9E8D91E2}" destId="{9D4E1165-7CF0-4759-ADEC-695FBC0E0B9B}" srcOrd="3" destOrd="0" parTransId="{D5C60FA4-CB55-49E0-9149-F92B87E2B425}" sibTransId="{0BB6837E-EFDB-41FE-A5E1-04754F05B6A5}"/>
    <dgm:cxn modelId="{656C7809-8F46-D84E-AD88-0F501AE42F13}" type="presOf" srcId="{255819CB-7F14-4FF1-A0BE-871944381A59}" destId="{B14A0A3E-F1D3-4D80-B9FE-313F3E80DD07}" srcOrd="0" destOrd="4" presId="urn:microsoft.com/office/officeart/2005/8/layout/vList4#1"/>
    <dgm:cxn modelId="{58D3C50E-B679-4B40-85C0-34FAE56F4B87}" type="presOf" srcId="{44E623FD-11E6-41E9-9924-99500FB14260}" destId="{743002C7-AACD-4496-86C2-4B04FC07E46B}" srcOrd="1" destOrd="2" presId="urn:microsoft.com/office/officeart/2005/8/layout/vList4#1"/>
    <dgm:cxn modelId="{1089C710-3A39-4029-9B86-9548BF88857D}" srcId="{DD285ED9-B558-40BE-8BB4-450320744ABA}" destId="{255819CB-7F14-4FF1-A0BE-871944381A59}" srcOrd="3" destOrd="0" parTransId="{44E238ED-C7A1-4B24-8419-9E27CBB649F3}" sibTransId="{7129EBED-CD27-4A30-A552-D2D2E1B16D17}"/>
    <dgm:cxn modelId="{8C5DDE1B-0629-3A4E-906A-4AD397E81775}" type="presOf" srcId="{44E623FD-11E6-41E9-9924-99500FB14260}" destId="{7D22FD4B-C321-43C0-ABB5-0AD493CC9ADA}" srcOrd="0" destOrd="2" presId="urn:microsoft.com/office/officeart/2005/8/layout/vList4#1"/>
    <dgm:cxn modelId="{9120AB20-924C-5444-9BB6-533DCDF7ECDD}" type="presOf" srcId="{B63D0C65-D083-4282-9A43-4D2C34A5A549}" destId="{23340912-577C-4E67-AA8D-8779D6027222}" srcOrd="0" destOrd="3" presId="urn:microsoft.com/office/officeart/2005/8/layout/vList4#1"/>
    <dgm:cxn modelId="{8D2B4A25-A029-8C48-8988-94A96F388A30}" type="presOf" srcId="{B63D0C65-D083-4282-9A43-4D2C34A5A549}" destId="{05B6F417-5949-4871-98F2-9D27CA36B399}" srcOrd="1" destOrd="3" presId="urn:microsoft.com/office/officeart/2005/8/layout/vList4#1"/>
    <dgm:cxn modelId="{6E497529-4053-C446-9A42-76437B7E2892}" type="presOf" srcId="{B596FC82-AA86-499A-848D-7A6978892E06}" destId="{517564F7-6C70-42FA-B898-AB497FE9A0C3}" srcOrd="1" destOrd="3" presId="urn:microsoft.com/office/officeart/2005/8/layout/vList4#1"/>
    <dgm:cxn modelId="{5627382B-D891-4D43-A597-78D3ACF1E622}" type="presOf" srcId="{0DA29817-2FE3-4043-B16B-D01C8BBC6D64}" destId="{743002C7-AACD-4496-86C2-4B04FC07E46B}" srcOrd="1" destOrd="3" presId="urn:microsoft.com/office/officeart/2005/8/layout/vList4#1"/>
    <dgm:cxn modelId="{520F3732-BF36-B245-A70C-40EA72F90A40}" type="presOf" srcId="{4C0ED5EA-B745-491A-B72A-1E3C43F75ACB}" destId="{F987737A-144B-4BE2-9793-48685A8660DF}" srcOrd="0" destOrd="0" presId="urn:microsoft.com/office/officeart/2005/8/layout/vList4#1"/>
    <dgm:cxn modelId="{D0CFCA35-70FB-7C4F-987A-1F6E34EC1D6E}" type="presOf" srcId="{0E9BD9C5-7733-4666-88F7-2C43B1106427}" destId="{B14A0A3E-F1D3-4D80-B9FE-313F3E80DD07}" srcOrd="0" destOrd="1" presId="urn:microsoft.com/office/officeart/2005/8/layout/vList4#1"/>
    <dgm:cxn modelId="{4953DD3E-9985-FF43-9803-0D6FBA2BD431}" type="presOf" srcId="{9D4E1165-7CF0-4759-ADEC-695FBC0E0B9B}" destId="{743002C7-AACD-4496-86C2-4B04FC07E46B}" srcOrd="1" destOrd="4" presId="urn:microsoft.com/office/officeart/2005/8/layout/vList4#1"/>
    <dgm:cxn modelId="{0C82CF62-9F76-48A3-8BED-5C78BD5A2384}" srcId="{33F7AD11-B49D-4867-8F42-59B545E81586}" destId="{B1BBC886-6BBF-44C3-8D83-BE3283D21463}" srcOrd="0" destOrd="0" parTransId="{63D6F97F-1B40-4223-98CC-95CCC59FA1E2}" sibTransId="{0D43F782-D584-4B54-AFDF-F1D8960BA953}"/>
    <dgm:cxn modelId="{3DBF0563-17E6-5A42-B4A5-763DDA77BF6B}" type="presOf" srcId="{7CB4078D-D03B-46D4-8B42-6A7298C49F71}" destId="{743002C7-AACD-4496-86C2-4B04FC07E46B}" srcOrd="1" destOrd="5" presId="urn:microsoft.com/office/officeart/2005/8/layout/vList4#1"/>
    <dgm:cxn modelId="{377E5C64-149C-7E42-8C57-973658831C70}" type="presOf" srcId="{9994A34A-A18D-4527-BC8F-0F47887E1959}" destId="{B14A0A3E-F1D3-4D80-B9FE-313F3E80DD07}" srcOrd="0" destOrd="2" presId="urn:microsoft.com/office/officeart/2005/8/layout/vList4#1"/>
    <dgm:cxn modelId="{C6889766-0D06-A248-8629-C5C309406F63}" type="presOf" srcId="{8CC6367F-8837-496F-A170-084A33312B36}" destId="{05B6F417-5949-4871-98F2-9D27CA36B399}" srcOrd="1" destOrd="4" presId="urn:microsoft.com/office/officeart/2005/8/layout/vList4#1"/>
    <dgm:cxn modelId="{B1E1026C-7875-8D41-A432-D8D2E7C6ED5E}" type="presOf" srcId="{9D4E1165-7CF0-4759-ADEC-695FBC0E0B9B}" destId="{7D22FD4B-C321-43C0-ABB5-0AD493CC9ADA}" srcOrd="0" destOrd="4" presId="urn:microsoft.com/office/officeart/2005/8/layout/vList4#1"/>
    <dgm:cxn modelId="{E2FABE4C-0885-4D7E-BFEC-5D977D5F5C73}" srcId="{DD285ED9-B558-40BE-8BB4-450320744ABA}" destId="{B596FC82-AA86-499A-848D-7A6978892E06}" srcOrd="2" destOrd="0" parTransId="{3068EF5C-B57B-4D7A-A5F4-BE476464D619}" sibTransId="{4038638C-DD95-47A5-99C3-A9CF5D36E12B}"/>
    <dgm:cxn modelId="{EB81534E-A653-A949-8F65-A7E30609B189}" type="presOf" srcId="{B1BBC886-6BBF-44C3-8D83-BE3283D21463}" destId="{05B6F417-5949-4871-98F2-9D27CA36B399}" srcOrd="1" destOrd="1" presId="urn:microsoft.com/office/officeart/2005/8/layout/vList4#1"/>
    <dgm:cxn modelId="{7D51B16E-202A-8648-98CB-E6B926740F44}" type="presOf" srcId="{31D2FBEF-A41C-4F63-A2C5-B4C6D5F3567A}" destId="{743002C7-AACD-4496-86C2-4B04FC07E46B}" srcOrd="1" destOrd="1" presId="urn:microsoft.com/office/officeart/2005/8/layout/vList4#1"/>
    <dgm:cxn modelId="{3EA29172-DAC3-4829-8D5F-588E6619CF2C}" srcId="{4813043E-D1D2-4485-AAA5-8EBF9E8D91E2}" destId="{44E623FD-11E6-41E9-9924-99500FB14260}" srcOrd="1" destOrd="0" parTransId="{95F845C0-7AD7-4DE6-82E6-D095B94784CF}" sibTransId="{965B6FE8-6737-4BF6-A2F4-D66DF79DBECA}"/>
    <dgm:cxn modelId="{3318BB75-59C3-419B-892B-C0CE2648B4B5}" srcId="{4813043E-D1D2-4485-AAA5-8EBF9E8D91E2}" destId="{31D2FBEF-A41C-4F63-A2C5-B4C6D5F3567A}" srcOrd="0" destOrd="0" parTransId="{7E3AFF29-0CA2-4490-9C3F-7BE1E369313A}" sibTransId="{7D59E7A9-D1C2-486A-954B-D5088E297169}"/>
    <dgm:cxn modelId="{C1736057-D4C4-9A47-9F59-5FE2EBA7E3FC}" type="presOf" srcId="{255819CB-7F14-4FF1-A0BE-871944381A59}" destId="{517564F7-6C70-42FA-B898-AB497FE9A0C3}" srcOrd="1" destOrd="4" presId="urn:microsoft.com/office/officeart/2005/8/layout/vList4#1"/>
    <dgm:cxn modelId="{AA62AD57-3F5D-654F-8FE2-0034739AB492}" type="presOf" srcId="{7CB4078D-D03B-46D4-8B42-6A7298C49F71}" destId="{7D22FD4B-C321-43C0-ABB5-0AD493CC9ADA}" srcOrd="0" destOrd="5" presId="urn:microsoft.com/office/officeart/2005/8/layout/vList4#1"/>
    <dgm:cxn modelId="{C192008F-3139-9346-8D7C-8103166C8508}" type="presOf" srcId="{8CC6367F-8837-496F-A170-084A33312B36}" destId="{23340912-577C-4E67-AA8D-8779D6027222}" srcOrd="0" destOrd="4" presId="urn:microsoft.com/office/officeart/2005/8/layout/vList4#1"/>
    <dgm:cxn modelId="{BFF16194-ABAD-C84E-B81F-919F6C9E3122}" type="presOf" srcId="{DD285ED9-B558-40BE-8BB4-450320744ABA}" destId="{B14A0A3E-F1D3-4D80-B9FE-313F3E80DD07}" srcOrd="0" destOrd="0" presId="urn:microsoft.com/office/officeart/2005/8/layout/vList4#1"/>
    <dgm:cxn modelId="{ED0C0F9A-305A-4CEB-BA13-82C1FBA2138A}" srcId="{DD285ED9-B558-40BE-8BB4-450320744ABA}" destId="{0E9BD9C5-7733-4666-88F7-2C43B1106427}" srcOrd="0" destOrd="0" parTransId="{1C8DA542-AC09-402F-AFD8-A6AD13B74BB5}" sibTransId="{9813FA4A-DD24-4AF9-A188-DB6B2D7E3F79}"/>
    <dgm:cxn modelId="{588FD69C-D3CB-0040-A008-007988E23333}" type="presOf" srcId="{DD285ED9-B558-40BE-8BB4-450320744ABA}" destId="{517564F7-6C70-42FA-B898-AB497FE9A0C3}" srcOrd="1" destOrd="0" presId="urn:microsoft.com/office/officeart/2005/8/layout/vList4#1"/>
    <dgm:cxn modelId="{6EDE90A7-5D1F-8D41-AABE-A9752BAF9140}" type="presOf" srcId="{B1BBC886-6BBF-44C3-8D83-BE3283D21463}" destId="{23340912-577C-4E67-AA8D-8779D6027222}" srcOrd="0" destOrd="1" presId="urn:microsoft.com/office/officeart/2005/8/layout/vList4#1"/>
    <dgm:cxn modelId="{36D57BB7-A313-1243-A6B4-07B3B0CAE32A}" type="presOf" srcId="{31D2FBEF-A41C-4F63-A2C5-B4C6D5F3567A}" destId="{7D22FD4B-C321-43C0-ABB5-0AD493CC9ADA}" srcOrd="0" destOrd="1" presId="urn:microsoft.com/office/officeart/2005/8/layout/vList4#1"/>
    <dgm:cxn modelId="{CCADE1BF-8B9D-5748-806C-2B97587893AB}" type="presOf" srcId="{0DA29817-2FE3-4043-B16B-D01C8BBC6D64}" destId="{7D22FD4B-C321-43C0-ABB5-0AD493CC9ADA}" srcOrd="0" destOrd="3" presId="urn:microsoft.com/office/officeart/2005/8/layout/vList4#1"/>
    <dgm:cxn modelId="{C9783CC7-328E-604E-85A9-DC2188DD0294}" type="presOf" srcId="{9994A34A-A18D-4527-BC8F-0F47887E1959}" destId="{517564F7-6C70-42FA-B898-AB497FE9A0C3}" srcOrd="1" destOrd="2" presId="urn:microsoft.com/office/officeart/2005/8/layout/vList4#1"/>
    <dgm:cxn modelId="{7F8DC8CB-FD11-3044-A011-927C59BB99DB}" type="presOf" srcId="{33F7AD11-B49D-4867-8F42-59B545E81586}" destId="{23340912-577C-4E67-AA8D-8779D6027222}" srcOrd="0" destOrd="0" presId="urn:microsoft.com/office/officeart/2005/8/layout/vList4#1"/>
    <dgm:cxn modelId="{D55FC4CF-48D9-4D5B-AB5B-B8B7C831D109}" srcId="{33F7AD11-B49D-4867-8F42-59B545E81586}" destId="{B63D0C65-D083-4282-9A43-4D2C34A5A549}" srcOrd="2" destOrd="0" parTransId="{02B92E40-7296-4F6C-A387-4D44DC64E091}" sibTransId="{5CF4C34F-487C-484D-ACF7-E8431B247A31}"/>
    <dgm:cxn modelId="{404BADD0-5F15-0041-8BA3-3DC42F81251D}" type="presOf" srcId="{B557A2D5-E379-4A66-B3D1-CF04C07F1CB8}" destId="{05B6F417-5949-4871-98F2-9D27CA36B399}" srcOrd="1" destOrd="2" presId="urn:microsoft.com/office/officeart/2005/8/layout/vList4#1"/>
    <dgm:cxn modelId="{15C450D2-644A-4D00-973C-8DCA8744DF01}" srcId="{DD285ED9-B558-40BE-8BB4-450320744ABA}" destId="{9994A34A-A18D-4527-BC8F-0F47887E1959}" srcOrd="1" destOrd="0" parTransId="{BE792481-1606-4638-AF4E-EEE70334AF03}" sibTransId="{E1537BE4-F369-49DE-B83E-0842EA625B25}"/>
    <dgm:cxn modelId="{823263D5-6EE8-43E8-AC96-B6EF34427255}" srcId="{4C0ED5EA-B745-491A-B72A-1E3C43F75ACB}" destId="{33F7AD11-B49D-4867-8F42-59B545E81586}" srcOrd="0" destOrd="0" parTransId="{D6E6946E-0B0E-4B32-9338-A09C72EB397A}" sibTransId="{EC340119-8D61-4E6F-AA9F-790A9AEBF881}"/>
    <dgm:cxn modelId="{9D7D05D6-7749-4F43-8485-EA09B9ECF728}" type="presOf" srcId="{4813043E-D1D2-4485-AAA5-8EBF9E8D91E2}" destId="{7D22FD4B-C321-43C0-ABB5-0AD493CC9ADA}" srcOrd="0" destOrd="0" presId="urn:microsoft.com/office/officeart/2005/8/layout/vList4#1"/>
    <dgm:cxn modelId="{D39C76D7-7A4A-4C10-B506-7558AF623E7B}" srcId="{4C0ED5EA-B745-491A-B72A-1E3C43F75ACB}" destId="{DD285ED9-B558-40BE-8BB4-450320744ABA}" srcOrd="1" destOrd="0" parTransId="{97DCEB0B-2D0A-4644-885B-28E41DFE9357}" sibTransId="{8C23AF30-9435-484A-ADBC-C2E56FCE9F56}"/>
    <dgm:cxn modelId="{2F738AD7-076A-1342-8B15-98665C92C023}" type="presOf" srcId="{B596FC82-AA86-499A-848D-7A6978892E06}" destId="{B14A0A3E-F1D3-4D80-B9FE-313F3E80DD07}" srcOrd="0" destOrd="3" presId="urn:microsoft.com/office/officeart/2005/8/layout/vList4#1"/>
    <dgm:cxn modelId="{749249D8-DFFC-4C44-9543-3485A8A81CB3}" srcId="{33F7AD11-B49D-4867-8F42-59B545E81586}" destId="{8CC6367F-8837-496F-A170-084A33312B36}" srcOrd="3" destOrd="0" parTransId="{6B0A90C4-AD18-4F37-A9A7-930CACA45161}" sibTransId="{9F363E7D-3281-41E9-9943-CD7761C38BB8}"/>
    <dgm:cxn modelId="{4B408CD9-7C8C-D543-B19A-745605457032}" type="presOf" srcId="{33F7AD11-B49D-4867-8F42-59B545E81586}" destId="{05B6F417-5949-4871-98F2-9D27CA36B399}" srcOrd="1" destOrd="0" presId="urn:microsoft.com/office/officeart/2005/8/layout/vList4#1"/>
    <dgm:cxn modelId="{7BAC87E5-600C-44B2-ABCA-BBE04561295B}" srcId="{4813043E-D1D2-4485-AAA5-8EBF9E8D91E2}" destId="{0DA29817-2FE3-4043-B16B-D01C8BBC6D64}" srcOrd="2" destOrd="0" parTransId="{8D35A3F9-E540-46F6-9D96-2028D846DE53}" sibTransId="{6456E6EB-28D4-401E-973F-3119B9AFB960}"/>
    <dgm:cxn modelId="{9BF9E6E6-40C0-4595-BD47-FA6F783F30F1}" srcId="{4C0ED5EA-B745-491A-B72A-1E3C43F75ACB}" destId="{4813043E-D1D2-4485-AAA5-8EBF9E8D91E2}" srcOrd="2" destOrd="0" parTransId="{14A945FC-C4B7-43A8-A525-F67D560D7C04}" sibTransId="{EB80D82E-156B-4B9F-ADC3-45CEDE3FDE2D}"/>
    <dgm:cxn modelId="{9C5160EA-64D3-2349-B956-A5C3CE401824}" type="presOf" srcId="{4813043E-D1D2-4485-AAA5-8EBF9E8D91E2}" destId="{743002C7-AACD-4496-86C2-4B04FC07E46B}" srcOrd="1" destOrd="0" presId="urn:microsoft.com/office/officeart/2005/8/layout/vList4#1"/>
    <dgm:cxn modelId="{B1920FED-CC4D-4A38-9E5B-6C35C5DA99AB}" srcId="{4813043E-D1D2-4485-AAA5-8EBF9E8D91E2}" destId="{7CB4078D-D03B-46D4-8B42-6A7298C49F71}" srcOrd="4" destOrd="0" parTransId="{72F851F1-8AAA-4FE8-9558-6393B9E3391E}" sibTransId="{075289AA-8AE3-47E3-BD38-5BB0FBE102FB}"/>
    <dgm:cxn modelId="{E8E0E4FC-0519-48FC-B24C-650BDC02CDAC}" srcId="{33F7AD11-B49D-4867-8F42-59B545E81586}" destId="{B557A2D5-E379-4A66-B3D1-CF04C07F1CB8}" srcOrd="1" destOrd="0" parTransId="{A0634A5A-11EC-4F7E-8614-BFDE43FB93F3}" sibTransId="{6F33B5EA-1BC6-4747-BB32-347863FDB8B0}"/>
    <dgm:cxn modelId="{47EA473D-0ABC-E74E-973D-CD4EF3DF813C}" type="presParOf" srcId="{F987737A-144B-4BE2-9793-48685A8660DF}" destId="{DAA3C140-49D3-469F-9DCF-49AD5B9F2119}" srcOrd="0" destOrd="0" presId="urn:microsoft.com/office/officeart/2005/8/layout/vList4#1"/>
    <dgm:cxn modelId="{6EB84722-3863-F54B-9AC4-CCE0E05E1B7F}" type="presParOf" srcId="{DAA3C140-49D3-469F-9DCF-49AD5B9F2119}" destId="{23340912-577C-4E67-AA8D-8779D6027222}" srcOrd="0" destOrd="0" presId="urn:microsoft.com/office/officeart/2005/8/layout/vList4#1"/>
    <dgm:cxn modelId="{00601921-5814-3044-BEA0-C4EBCDE1B2A5}" type="presParOf" srcId="{DAA3C140-49D3-469F-9DCF-49AD5B9F2119}" destId="{522FFF78-9D27-4C89-B2A1-F859DC4D0821}" srcOrd="1" destOrd="0" presId="urn:microsoft.com/office/officeart/2005/8/layout/vList4#1"/>
    <dgm:cxn modelId="{3BF8C479-BBFC-1F41-85C3-7EF120FABD57}" type="presParOf" srcId="{DAA3C140-49D3-469F-9DCF-49AD5B9F2119}" destId="{05B6F417-5949-4871-98F2-9D27CA36B399}" srcOrd="2" destOrd="0" presId="urn:microsoft.com/office/officeart/2005/8/layout/vList4#1"/>
    <dgm:cxn modelId="{B292FA84-4DAB-894B-9FDC-09AA5E953767}" type="presParOf" srcId="{F987737A-144B-4BE2-9793-48685A8660DF}" destId="{544B840D-3AE0-49E4-B540-8558893E3488}" srcOrd="1" destOrd="0" presId="urn:microsoft.com/office/officeart/2005/8/layout/vList4#1"/>
    <dgm:cxn modelId="{D92A45F9-DD9C-E54F-9A07-5A362513ACEC}" type="presParOf" srcId="{F987737A-144B-4BE2-9793-48685A8660DF}" destId="{2250D25E-67B3-43A1-90E0-E26D1EEF9AC9}" srcOrd="2" destOrd="0" presId="urn:microsoft.com/office/officeart/2005/8/layout/vList4#1"/>
    <dgm:cxn modelId="{A608E227-8418-2D48-BCAB-44C27A425E76}" type="presParOf" srcId="{2250D25E-67B3-43A1-90E0-E26D1EEF9AC9}" destId="{B14A0A3E-F1D3-4D80-B9FE-313F3E80DD07}" srcOrd="0" destOrd="0" presId="urn:microsoft.com/office/officeart/2005/8/layout/vList4#1"/>
    <dgm:cxn modelId="{0B1E4CCC-5347-E54F-8DBA-D5E338EC023F}" type="presParOf" srcId="{2250D25E-67B3-43A1-90E0-E26D1EEF9AC9}" destId="{C83E3339-7D15-4DD4-83F2-A31F9342B546}" srcOrd="1" destOrd="0" presId="urn:microsoft.com/office/officeart/2005/8/layout/vList4#1"/>
    <dgm:cxn modelId="{A523B4BF-5550-8E48-A88B-F43D890A36EB}" type="presParOf" srcId="{2250D25E-67B3-43A1-90E0-E26D1EEF9AC9}" destId="{517564F7-6C70-42FA-B898-AB497FE9A0C3}" srcOrd="2" destOrd="0" presId="urn:microsoft.com/office/officeart/2005/8/layout/vList4#1"/>
    <dgm:cxn modelId="{6FF17345-1113-ED4E-9828-5C99C94B9B0F}" type="presParOf" srcId="{F987737A-144B-4BE2-9793-48685A8660DF}" destId="{1B8834F0-24C9-4346-82AA-5AD96027BB3F}" srcOrd="3" destOrd="0" presId="urn:microsoft.com/office/officeart/2005/8/layout/vList4#1"/>
    <dgm:cxn modelId="{DFD069D6-D8CE-DE4C-9A64-D2A9DB90C50F}" type="presParOf" srcId="{F987737A-144B-4BE2-9793-48685A8660DF}" destId="{918BC35A-B1A8-4BB5-A3C9-786EC6EE56C9}" srcOrd="4" destOrd="0" presId="urn:microsoft.com/office/officeart/2005/8/layout/vList4#1"/>
    <dgm:cxn modelId="{2CB70D51-C760-BD4F-8EC1-CB2555E317D0}" type="presParOf" srcId="{918BC35A-B1A8-4BB5-A3C9-786EC6EE56C9}" destId="{7D22FD4B-C321-43C0-ABB5-0AD493CC9ADA}" srcOrd="0" destOrd="0" presId="urn:microsoft.com/office/officeart/2005/8/layout/vList4#1"/>
    <dgm:cxn modelId="{46F9BDD0-3C4F-4E49-A640-DA249C771D30}" type="presParOf" srcId="{918BC35A-B1A8-4BB5-A3C9-786EC6EE56C9}" destId="{57D1924B-D702-4A93-A6AA-435A569E146C}" srcOrd="1" destOrd="0" presId="urn:microsoft.com/office/officeart/2005/8/layout/vList4#1"/>
    <dgm:cxn modelId="{4B5B1189-A15F-7446-8C64-2C0F6E3551A7}" type="presParOf" srcId="{918BC35A-B1A8-4BB5-A3C9-786EC6EE56C9}" destId="{743002C7-AACD-4496-86C2-4B04FC07E46B}" srcOrd="2" destOrd="0" presId="urn:microsoft.com/office/officeart/2005/8/layout/vList4#1"/>
  </dgm:cxnLst>
  <dgm:bg/>
  <dgm:whole>
    <a:ln>
      <a:solidFill>
        <a:schemeClr val="accent6">
          <a:lumMod val="40000"/>
          <a:lumOff val="6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087E22-B1A8-451B-AB4D-78E6DB7528D0}" type="doc">
      <dgm:prSet loTypeId="urn:microsoft.com/office/officeart/2005/8/layout/vList4#2" loCatId="list" qsTypeId="urn:microsoft.com/office/officeart/2005/8/quickstyle/simple1" qsCatId="simple" csTypeId="urn:microsoft.com/office/officeart/2005/8/colors/accent1_1" csCatId="accent1" phldr="1"/>
      <dgm:spPr/>
      <dgm:t>
        <a:bodyPr/>
        <a:lstStyle/>
        <a:p>
          <a:endParaRPr lang="en-IN"/>
        </a:p>
      </dgm:t>
    </dgm:pt>
    <dgm:pt modelId="{2706BFDB-D64E-4BD2-AE0A-B4248ADF3F16}">
      <dgm:prSet custT="1"/>
      <dgm:spPr/>
      <dgm:t>
        <a:bodyPr/>
        <a:lstStyle/>
        <a:p>
          <a:pPr rtl="0"/>
          <a:r>
            <a:rPr lang="en-US" sz="1600" dirty="0" err="1"/>
            <a:t>Tirthankar</a:t>
          </a:r>
          <a:r>
            <a:rPr lang="en-US" sz="1600" dirty="0"/>
            <a:t> </a:t>
          </a:r>
          <a:r>
            <a:rPr lang="en-US" sz="1600" dirty="0" err="1"/>
            <a:t>Banerjee</a:t>
          </a:r>
          <a:r>
            <a:rPr lang="en-US" sz="1600" dirty="0"/>
            <a:t> – Advisor</a:t>
          </a:r>
          <a:endParaRPr lang="en-IN" sz="1600" dirty="0"/>
        </a:p>
      </dgm:t>
    </dgm:pt>
    <dgm:pt modelId="{C5A327C7-6FE3-47BF-AB55-387D36CAB933}" type="parTrans" cxnId="{07B78825-C1EA-433B-B6AE-95171D82078F}">
      <dgm:prSet/>
      <dgm:spPr/>
      <dgm:t>
        <a:bodyPr/>
        <a:lstStyle/>
        <a:p>
          <a:endParaRPr lang="en-IN" sz="2400"/>
        </a:p>
      </dgm:t>
    </dgm:pt>
    <dgm:pt modelId="{0FC10AA0-C4F3-4725-922F-08AD7EB6D11A}" type="sibTrans" cxnId="{07B78825-C1EA-433B-B6AE-95171D82078F}">
      <dgm:prSet/>
      <dgm:spPr/>
      <dgm:t>
        <a:bodyPr/>
        <a:lstStyle/>
        <a:p>
          <a:endParaRPr lang="en-IN" sz="2400"/>
        </a:p>
      </dgm:t>
    </dgm:pt>
    <dgm:pt modelId="{BFB85B10-FF4A-45BC-8BB9-5E291C5576EA}">
      <dgm:prSet custT="1"/>
      <dgm:spPr/>
      <dgm:t>
        <a:bodyPr/>
        <a:lstStyle/>
        <a:p>
          <a:pPr rtl="0"/>
          <a:r>
            <a:rPr lang="en-IN" sz="1100" b="1" dirty="0"/>
            <a:t>Industry Experience</a:t>
          </a:r>
          <a:r>
            <a:rPr lang="en-IN" sz="1100" dirty="0"/>
            <a:t>: 30 Years</a:t>
          </a:r>
        </a:p>
      </dgm:t>
    </dgm:pt>
    <dgm:pt modelId="{F89925E6-D6D2-4E32-9AE7-8F5C18066C00}" type="parTrans" cxnId="{CACBE153-CDF1-4D55-9A9B-AC4D85ED08B5}">
      <dgm:prSet/>
      <dgm:spPr/>
      <dgm:t>
        <a:bodyPr/>
        <a:lstStyle/>
        <a:p>
          <a:endParaRPr lang="en-IN" sz="2400"/>
        </a:p>
      </dgm:t>
    </dgm:pt>
    <dgm:pt modelId="{6E0E36A0-0F31-46AF-A565-DCC269FC8132}" type="sibTrans" cxnId="{CACBE153-CDF1-4D55-9A9B-AC4D85ED08B5}">
      <dgm:prSet/>
      <dgm:spPr/>
      <dgm:t>
        <a:bodyPr/>
        <a:lstStyle/>
        <a:p>
          <a:endParaRPr lang="en-IN" sz="2400"/>
        </a:p>
      </dgm:t>
    </dgm:pt>
    <dgm:pt modelId="{84007B86-E506-48BC-BC12-84557BA17952}">
      <dgm:prSet custT="1"/>
      <dgm:spPr/>
      <dgm:t>
        <a:bodyPr/>
        <a:lstStyle/>
        <a:p>
          <a:pPr rtl="0"/>
          <a:r>
            <a:rPr lang="en-IN" sz="1100" b="1" dirty="0"/>
            <a:t>Past Orgs</a:t>
          </a:r>
          <a:r>
            <a:rPr lang="en-IN" sz="1100" dirty="0"/>
            <a:t>: Digital, Compaq, Sun, HCL Tech, HP</a:t>
          </a:r>
        </a:p>
      </dgm:t>
    </dgm:pt>
    <dgm:pt modelId="{17B6B6DD-E123-468E-ABFF-8AA41192022A}" type="parTrans" cxnId="{48FBACFA-D927-440F-A212-46B9DBBD551A}">
      <dgm:prSet/>
      <dgm:spPr/>
      <dgm:t>
        <a:bodyPr/>
        <a:lstStyle/>
        <a:p>
          <a:endParaRPr lang="en-IN" sz="2400"/>
        </a:p>
      </dgm:t>
    </dgm:pt>
    <dgm:pt modelId="{298043F4-065A-4D28-9360-E162D85E61E9}" type="sibTrans" cxnId="{48FBACFA-D927-440F-A212-46B9DBBD551A}">
      <dgm:prSet/>
      <dgm:spPr/>
      <dgm:t>
        <a:bodyPr/>
        <a:lstStyle/>
        <a:p>
          <a:endParaRPr lang="en-IN" sz="2400"/>
        </a:p>
      </dgm:t>
    </dgm:pt>
    <dgm:pt modelId="{8CD4C430-B037-41DC-8AF1-493801CC88DD}">
      <dgm:prSet custT="1"/>
      <dgm:spPr/>
      <dgm:t>
        <a:bodyPr/>
        <a:lstStyle/>
        <a:p>
          <a:pPr rtl="0"/>
          <a:r>
            <a:rPr lang="en-IN" sz="1100" b="1" dirty="0"/>
            <a:t>Expertise</a:t>
          </a:r>
          <a:r>
            <a:rPr lang="en-IN" sz="1100" dirty="0"/>
            <a:t>: Business Management, Machine Learning</a:t>
          </a:r>
        </a:p>
      </dgm:t>
    </dgm:pt>
    <dgm:pt modelId="{C2F9BDCC-18FD-4B63-9DCE-29DC549B0C30}" type="parTrans" cxnId="{68E2C1C3-EDEC-40DB-8580-5493651F04A9}">
      <dgm:prSet/>
      <dgm:spPr/>
      <dgm:t>
        <a:bodyPr/>
        <a:lstStyle/>
        <a:p>
          <a:endParaRPr lang="en-IN" sz="2400"/>
        </a:p>
      </dgm:t>
    </dgm:pt>
    <dgm:pt modelId="{E6CECF81-AE68-43A6-AF45-9128F73260F7}" type="sibTrans" cxnId="{68E2C1C3-EDEC-40DB-8580-5493651F04A9}">
      <dgm:prSet/>
      <dgm:spPr/>
      <dgm:t>
        <a:bodyPr/>
        <a:lstStyle/>
        <a:p>
          <a:endParaRPr lang="en-IN" sz="2400"/>
        </a:p>
      </dgm:t>
    </dgm:pt>
    <dgm:pt modelId="{91CD6C78-7EEE-4D8E-9711-C57979F76A5C}">
      <dgm:prSet custT="1"/>
      <dgm:spPr/>
      <dgm:t>
        <a:bodyPr/>
        <a:lstStyle/>
        <a:p>
          <a:pPr rtl="0"/>
          <a:r>
            <a:rPr lang="en-IN" sz="1100" b="1" dirty="0"/>
            <a:t>Education</a:t>
          </a:r>
          <a:r>
            <a:rPr lang="en-IN" sz="1100" dirty="0"/>
            <a:t>: PGDM Marketing IMT; B Tech E&amp;ECE IIT Kharagpur</a:t>
          </a:r>
        </a:p>
      </dgm:t>
    </dgm:pt>
    <dgm:pt modelId="{9D4C1AF2-21F0-4582-B61C-AE77F2977B38}" type="parTrans" cxnId="{8F210DDD-46D9-40B2-AD6A-C1A99C1CC170}">
      <dgm:prSet/>
      <dgm:spPr/>
      <dgm:t>
        <a:bodyPr/>
        <a:lstStyle/>
        <a:p>
          <a:endParaRPr lang="en-IN" sz="2400"/>
        </a:p>
      </dgm:t>
    </dgm:pt>
    <dgm:pt modelId="{C21750DB-F9AE-4B3A-8C40-235A0E9AFDAB}" type="sibTrans" cxnId="{8F210DDD-46D9-40B2-AD6A-C1A99C1CC170}">
      <dgm:prSet/>
      <dgm:spPr/>
      <dgm:t>
        <a:bodyPr/>
        <a:lstStyle/>
        <a:p>
          <a:endParaRPr lang="en-IN" sz="2400"/>
        </a:p>
      </dgm:t>
    </dgm:pt>
    <dgm:pt modelId="{231F8A30-2697-4F7E-914A-668C48A371BD}">
      <dgm:prSet custT="1"/>
      <dgm:spPr/>
      <dgm:t>
        <a:bodyPr/>
        <a:lstStyle/>
        <a:p>
          <a:pPr rtl="0"/>
          <a:r>
            <a:rPr lang="en-US" sz="1600" dirty="0">
              <a:effectLst/>
              <a:latin typeface="Lato Bold"/>
              <a:ea typeface="MS Mincho"/>
              <a:cs typeface="Times New Roman" panose="02020603050405020304" pitchFamily="18" charset="0"/>
            </a:rPr>
            <a:t>Capt. </a:t>
          </a:r>
          <a:r>
            <a:rPr lang="en-US" sz="1600" dirty="0" err="1">
              <a:effectLst/>
              <a:latin typeface="Lato Bold"/>
              <a:ea typeface="MS Mincho"/>
              <a:cs typeface="Times New Roman" panose="02020603050405020304" pitchFamily="18" charset="0"/>
            </a:rPr>
            <a:t>Soumitro</a:t>
          </a:r>
          <a:r>
            <a:rPr lang="en-US" sz="1600" dirty="0">
              <a:effectLst/>
              <a:latin typeface="Lato Bold"/>
              <a:ea typeface="MS Mincho"/>
              <a:cs typeface="Times New Roman" panose="02020603050405020304" pitchFamily="18" charset="0"/>
            </a:rPr>
            <a:t> Roy - Advisor</a:t>
          </a:r>
          <a:endParaRPr lang="en-IN" sz="1600" dirty="0"/>
        </a:p>
      </dgm:t>
    </dgm:pt>
    <dgm:pt modelId="{41A3AF9B-8B80-4F10-B1D6-38879D05780F}" type="parTrans" cxnId="{9587B19B-3DAE-414F-89E6-58D76B0ED93F}">
      <dgm:prSet/>
      <dgm:spPr/>
      <dgm:t>
        <a:bodyPr/>
        <a:lstStyle/>
        <a:p>
          <a:endParaRPr lang="en-IN" sz="2400"/>
        </a:p>
      </dgm:t>
    </dgm:pt>
    <dgm:pt modelId="{ED7A6165-6619-4EB2-9162-32C13513466F}" type="sibTrans" cxnId="{9587B19B-3DAE-414F-89E6-58D76B0ED93F}">
      <dgm:prSet/>
      <dgm:spPr/>
      <dgm:t>
        <a:bodyPr/>
        <a:lstStyle/>
        <a:p>
          <a:endParaRPr lang="en-IN" sz="2400"/>
        </a:p>
      </dgm:t>
    </dgm:pt>
    <dgm:pt modelId="{BC5F032C-BFE9-4EC3-87E5-822A0620E342}">
      <dgm:prSet custT="1"/>
      <dgm:spPr/>
      <dgm:t>
        <a:bodyPr/>
        <a:lstStyle/>
        <a:p>
          <a:pPr rtl="0"/>
          <a:r>
            <a:rPr lang="en-GB" sz="1600" b="0" dirty="0"/>
            <a:t>Sujan Sinha – Advisor</a:t>
          </a:r>
          <a:endParaRPr lang="en-IN" sz="1600" b="0" dirty="0"/>
        </a:p>
      </dgm:t>
    </dgm:pt>
    <dgm:pt modelId="{0B3065A3-E02D-4018-A8D9-F66EFBFCAF84}" type="parTrans" cxnId="{162F1C18-5793-4E78-B19A-EAB22A30BBAB}">
      <dgm:prSet/>
      <dgm:spPr/>
      <dgm:t>
        <a:bodyPr/>
        <a:lstStyle/>
        <a:p>
          <a:endParaRPr lang="en-IN" sz="2400"/>
        </a:p>
      </dgm:t>
    </dgm:pt>
    <dgm:pt modelId="{B286775F-8A49-4D67-B162-AFBAD059BEB3}" type="sibTrans" cxnId="{162F1C18-5793-4E78-B19A-EAB22A30BBAB}">
      <dgm:prSet/>
      <dgm:spPr/>
      <dgm:t>
        <a:bodyPr/>
        <a:lstStyle/>
        <a:p>
          <a:endParaRPr lang="en-IN" sz="2400"/>
        </a:p>
      </dgm:t>
    </dgm:pt>
    <dgm:pt modelId="{5ECBEC73-D841-45FD-A97B-97885C5DE40A}">
      <dgm:prSet custT="1"/>
      <dgm:spPr/>
      <dgm:t>
        <a:bodyPr/>
        <a:lstStyle/>
        <a:p>
          <a:pPr rtl="0"/>
          <a:r>
            <a:rPr lang="en-IN" sz="1100" b="1" dirty="0">
              <a:effectLst/>
              <a:ea typeface="MS Mincho"/>
              <a:cs typeface="Times New Roman" panose="02020603050405020304" pitchFamily="18" charset="0"/>
            </a:rPr>
            <a:t>Industry Experience</a:t>
          </a:r>
          <a:r>
            <a:rPr lang="en-IN" sz="1100" dirty="0">
              <a:effectLst/>
              <a:ea typeface="MS Mincho"/>
              <a:cs typeface="Times New Roman" panose="02020603050405020304" pitchFamily="18" charset="0"/>
            </a:rPr>
            <a:t>: 40 Years</a:t>
          </a:r>
          <a:endParaRPr lang="en-IN" sz="1100" dirty="0"/>
        </a:p>
      </dgm:t>
    </dgm:pt>
    <dgm:pt modelId="{5AD6426A-13D3-4DEF-91D8-5A6C602C16DC}" type="parTrans" cxnId="{6D2B60C0-DCAA-49DD-A736-20FFE3D888C6}">
      <dgm:prSet/>
      <dgm:spPr/>
      <dgm:t>
        <a:bodyPr/>
        <a:lstStyle/>
        <a:p>
          <a:endParaRPr lang="en-IN" sz="2400"/>
        </a:p>
      </dgm:t>
    </dgm:pt>
    <dgm:pt modelId="{AD904188-5AD6-4DC5-B532-1F4A08C551D4}" type="sibTrans" cxnId="{6D2B60C0-DCAA-49DD-A736-20FFE3D888C6}">
      <dgm:prSet/>
      <dgm:spPr/>
      <dgm:t>
        <a:bodyPr/>
        <a:lstStyle/>
        <a:p>
          <a:endParaRPr lang="en-IN" sz="2400"/>
        </a:p>
      </dgm:t>
    </dgm:pt>
    <dgm:pt modelId="{3CC331E4-F9C2-4EB7-8D7B-9F7F9102563C}">
      <dgm:prSet custT="1"/>
      <dgm:spPr/>
      <dgm:t>
        <a:bodyPr/>
        <a:lstStyle/>
        <a:p>
          <a:r>
            <a:rPr lang="en-IN" sz="1100" b="1" dirty="0">
              <a:effectLst/>
              <a:ea typeface="MS Mincho"/>
              <a:cs typeface="Times New Roman" panose="02020603050405020304" pitchFamily="18" charset="0"/>
            </a:rPr>
            <a:t>Past Orgs</a:t>
          </a:r>
          <a:r>
            <a:rPr lang="en-IN" sz="1100" dirty="0">
              <a:effectLst/>
              <a:ea typeface="MS Mincho"/>
              <a:cs typeface="Times New Roman" panose="02020603050405020304" pitchFamily="18" charset="0"/>
            </a:rPr>
            <a:t>: Mobil, SCI, Reliance Industries, KOTC, ADNOC</a:t>
          </a:r>
          <a:endParaRPr lang="en-IN" sz="1100" dirty="0">
            <a:effectLst/>
            <a:latin typeface="Times New Roman" panose="02020603050405020304" pitchFamily="18" charset="0"/>
            <a:ea typeface="MS Mincho"/>
          </a:endParaRPr>
        </a:p>
      </dgm:t>
    </dgm:pt>
    <dgm:pt modelId="{D61326AB-3D43-4B48-BEA3-4FF2915A9AE8}" type="parTrans" cxnId="{8500B2CC-8101-4717-BF7E-22668446F766}">
      <dgm:prSet/>
      <dgm:spPr/>
      <dgm:t>
        <a:bodyPr/>
        <a:lstStyle/>
        <a:p>
          <a:endParaRPr lang="en-IN" sz="2400"/>
        </a:p>
      </dgm:t>
    </dgm:pt>
    <dgm:pt modelId="{FB2A7DB3-67E4-4897-8004-2DA66D0F72EF}" type="sibTrans" cxnId="{8500B2CC-8101-4717-BF7E-22668446F766}">
      <dgm:prSet/>
      <dgm:spPr/>
      <dgm:t>
        <a:bodyPr/>
        <a:lstStyle/>
        <a:p>
          <a:endParaRPr lang="en-IN" sz="2400"/>
        </a:p>
      </dgm:t>
    </dgm:pt>
    <dgm:pt modelId="{13AA77FB-AC74-4630-A900-2318E997CA22}">
      <dgm:prSet custT="1"/>
      <dgm:spPr/>
      <dgm:t>
        <a:bodyPr/>
        <a:lstStyle/>
        <a:p>
          <a:r>
            <a:rPr lang="en-IN" sz="1100" b="1" dirty="0">
              <a:effectLst/>
              <a:ea typeface="MS Mincho"/>
              <a:cs typeface="Times New Roman" panose="02020603050405020304" pitchFamily="18" charset="0"/>
            </a:rPr>
            <a:t>Expertise</a:t>
          </a:r>
          <a:r>
            <a:rPr lang="en-IN" sz="1100" dirty="0">
              <a:effectLst/>
              <a:ea typeface="MS Mincho"/>
              <a:cs typeface="Times New Roman" panose="02020603050405020304" pitchFamily="18" charset="0"/>
            </a:rPr>
            <a:t>: Commercial and operational Management of ships, Ani Piracy, Maritime training, Maritime software </a:t>
          </a:r>
          <a:endParaRPr lang="en-IN" sz="1100" dirty="0">
            <a:effectLst/>
            <a:latin typeface="Times New Roman" panose="02020603050405020304" pitchFamily="18" charset="0"/>
            <a:ea typeface="MS Mincho"/>
          </a:endParaRPr>
        </a:p>
      </dgm:t>
    </dgm:pt>
    <dgm:pt modelId="{73EB9B58-5425-49B6-BBB6-5D6ACB260017}" type="parTrans" cxnId="{1E103E52-618D-456E-BA39-4ADAE739B9B7}">
      <dgm:prSet/>
      <dgm:spPr/>
      <dgm:t>
        <a:bodyPr/>
        <a:lstStyle/>
        <a:p>
          <a:endParaRPr lang="en-IN" sz="2400"/>
        </a:p>
      </dgm:t>
    </dgm:pt>
    <dgm:pt modelId="{5B41C38B-35F4-4F34-89AB-51DD661BF37C}" type="sibTrans" cxnId="{1E103E52-618D-456E-BA39-4ADAE739B9B7}">
      <dgm:prSet/>
      <dgm:spPr/>
      <dgm:t>
        <a:bodyPr/>
        <a:lstStyle/>
        <a:p>
          <a:endParaRPr lang="en-IN" sz="2400"/>
        </a:p>
      </dgm:t>
    </dgm:pt>
    <dgm:pt modelId="{3E21AFA5-98D8-4030-B02E-7C1054014BA3}">
      <dgm:prSet custT="1"/>
      <dgm:spPr/>
      <dgm:t>
        <a:bodyPr/>
        <a:lstStyle/>
        <a:p>
          <a:r>
            <a:rPr lang="en-IN" sz="1100" b="1" dirty="0">
              <a:effectLst/>
              <a:ea typeface="MS Mincho"/>
              <a:cs typeface="Times New Roman" panose="02020603050405020304" pitchFamily="18" charset="0"/>
            </a:rPr>
            <a:t>Education</a:t>
          </a:r>
          <a:r>
            <a:rPr lang="en-IN" sz="1100" dirty="0">
              <a:effectLst/>
              <a:ea typeface="MS Mincho"/>
              <a:cs typeface="Times New Roman" panose="02020603050405020304" pitchFamily="18" charset="0"/>
            </a:rPr>
            <a:t>: St Xavier's Kolkata, Master Mariner</a:t>
          </a:r>
          <a:endParaRPr lang="en-IN" sz="1100" dirty="0">
            <a:effectLst/>
            <a:latin typeface="Times New Roman" panose="02020603050405020304" pitchFamily="18" charset="0"/>
            <a:ea typeface="MS Mincho"/>
          </a:endParaRPr>
        </a:p>
      </dgm:t>
    </dgm:pt>
    <dgm:pt modelId="{39B75214-3E45-4573-8806-09217476C3C4}" type="parTrans" cxnId="{160E4D09-BE28-4C4E-B4CC-242A7582FB13}">
      <dgm:prSet/>
      <dgm:spPr/>
      <dgm:t>
        <a:bodyPr/>
        <a:lstStyle/>
        <a:p>
          <a:endParaRPr lang="en-IN" sz="2400"/>
        </a:p>
      </dgm:t>
    </dgm:pt>
    <dgm:pt modelId="{1BCE0739-1DA5-459B-A41B-E8B26B4644CC}" type="sibTrans" cxnId="{160E4D09-BE28-4C4E-B4CC-242A7582FB13}">
      <dgm:prSet/>
      <dgm:spPr/>
      <dgm:t>
        <a:bodyPr/>
        <a:lstStyle/>
        <a:p>
          <a:endParaRPr lang="en-IN" sz="2400"/>
        </a:p>
      </dgm:t>
    </dgm:pt>
    <dgm:pt modelId="{5AEFC1C4-FE1B-4733-B8C0-064C118F3066}">
      <dgm:prSet custT="1"/>
      <dgm:spPr/>
      <dgm:t>
        <a:bodyPr/>
        <a:lstStyle/>
        <a:p>
          <a:pPr rtl="0"/>
          <a:r>
            <a:rPr lang="en-GB" sz="1100" dirty="0"/>
            <a:t>Industry Experience: 37+ years</a:t>
          </a:r>
          <a:endParaRPr lang="en-IN" sz="1100" dirty="0"/>
        </a:p>
      </dgm:t>
    </dgm:pt>
    <dgm:pt modelId="{C4C65219-C59A-43D8-834F-B3625363201C}" type="parTrans" cxnId="{6E134B19-00E8-4B95-ABE8-1D9A851303D1}">
      <dgm:prSet/>
      <dgm:spPr/>
      <dgm:t>
        <a:bodyPr/>
        <a:lstStyle/>
        <a:p>
          <a:endParaRPr lang="en-IN" sz="2400"/>
        </a:p>
      </dgm:t>
    </dgm:pt>
    <dgm:pt modelId="{403BFF78-7CE2-49C1-AB1A-6D3863274DAD}" type="sibTrans" cxnId="{6E134B19-00E8-4B95-ABE8-1D9A851303D1}">
      <dgm:prSet/>
      <dgm:spPr/>
      <dgm:t>
        <a:bodyPr/>
        <a:lstStyle/>
        <a:p>
          <a:endParaRPr lang="en-IN" sz="2400"/>
        </a:p>
      </dgm:t>
    </dgm:pt>
    <dgm:pt modelId="{E6AC22BC-C94F-424B-BD6A-652FFC027504}">
      <dgm:prSet custT="1"/>
      <dgm:spPr/>
      <dgm:t>
        <a:bodyPr/>
        <a:lstStyle/>
        <a:p>
          <a:r>
            <a:rPr lang="en-GB" sz="1100" dirty="0"/>
            <a:t>Past Organisations: SBI, Usha Martin Finance, Axis Bank, </a:t>
          </a:r>
          <a:r>
            <a:rPr lang="en-GB" sz="1100" dirty="0" err="1"/>
            <a:t>Shriram</a:t>
          </a:r>
          <a:r>
            <a:rPr lang="en-GB" sz="1100" dirty="0"/>
            <a:t> Housing Finance</a:t>
          </a:r>
          <a:endParaRPr lang="en-IN" sz="1100" dirty="0"/>
        </a:p>
      </dgm:t>
    </dgm:pt>
    <dgm:pt modelId="{A3A7E172-43AB-4876-A287-3B6E2FA888EF}" type="parTrans" cxnId="{1FFAB708-8B97-496C-9014-5A75C7532141}">
      <dgm:prSet/>
      <dgm:spPr/>
      <dgm:t>
        <a:bodyPr/>
        <a:lstStyle/>
        <a:p>
          <a:endParaRPr lang="en-IN" sz="2400"/>
        </a:p>
      </dgm:t>
    </dgm:pt>
    <dgm:pt modelId="{B426440C-E32E-4472-9A13-7C05C0085842}" type="sibTrans" cxnId="{1FFAB708-8B97-496C-9014-5A75C7532141}">
      <dgm:prSet/>
      <dgm:spPr/>
      <dgm:t>
        <a:bodyPr/>
        <a:lstStyle/>
        <a:p>
          <a:endParaRPr lang="en-IN" sz="2400"/>
        </a:p>
      </dgm:t>
    </dgm:pt>
    <dgm:pt modelId="{0AAD763B-C27B-432D-97EF-8055FA4AE97E}">
      <dgm:prSet custT="1"/>
      <dgm:spPr/>
      <dgm:t>
        <a:bodyPr/>
        <a:lstStyle/>
        <a:p>
          <a:r>
            <a:rPr lang="en-GB" sz="1100" dirty="0"/>
            <a:t>Expertise: Retail Banking, Consumer Lending, Mortgages</a:t>
          </a:r>
          <a:endParaRPr lang="en-IN" sz="1100" dirty="0"/>
        </a:p>
      </dgm:t>
    </dgm:pt>
    <dgm:pt modelId="{BDF7FF1D-B900-4E84-A917-7199814C16BB}" type="parTrans" cxnId="{1C60499E-5A46-4606-A413-E19A0CAE73C7}">
      <dgm:prSet/>
      <dgm:spPr/>
      <dgm:t>
        <a:bodyPr/>
        <a:lstStyle/>
        <a:p>
          <a:endParaRPr lang="en-IN" sz="2400"/>
        </a:p>
      </dgm:t>
    </dgm:pt>
    <dgm:pt modelId="{3DCDBDCF-8E51-44F6-A6D3-03084526ECA6}" type="sibTrans" cxnId="{1C60499E-5A46-4606-A413-E19A0CAE73C7}">
      <dgm:prSet/>
      <dgm:spPr/>
      <dgm:t>
        <a:bodyPr/>
        <a:lstStyle/>
        <a:p>
          <a:endParaRPr lang="en-IN" sz="2400"/>
        </a:p>
      </dgm:t>
    </dgm:pt>
    <dgm:pt modelId="{E0B6A787-333B-46DB-87D0-3D4542E235C3}">
      <dgm:prSet custT="1"/>
      <dgm:spPr/>
      <dgm:t>
        <a:bodyPr/>
        <a:lstStyle/>
        <a:p>
          <a:r>
            <a:rPr lang="en-GB" sz="1100" dirty="0"/>
            <a:t>Education: Presidency College, Kolkata</a:t>
          </a:r>
          <a:endParaRPr lang="en-IN" sz="1100" dirty="0"/>
        </a:p>
      </dgm:t>
    </dgm:pt>
    <dgm:pt modelId="{0D34F893-6875-4B55-8239-4BABC31656B1}" type="parTrans" cxnId="{5E8FB028-DDBF-42C0-9A9C-A9108D23007F}">
      <dgm:prSet/>
      <dgm:spPr/>
      <dgm:t>
        <a:bodyPr/>
        <a:lstStyle/>
        <a:p>
          <a:endParaRPr lang="en-IN" sz="2400"/>
        </a:p>
      </dgm:t>
    </dgm:pt>
    <dgm:pt modelId="{05EF6CF1-C444-4B27-9824-9233CF3478EA}" type="sibTrans" cxnId="{5E8FB028-DDBF-42C0-9A9C-A9108D23007F}">
      <dgm:prSet/>
      <dgm:spPr/>
      <dgm:t>
        <a:bodyPr/>
        <a:lstStyle/>
        <a:p>
          <a:endParaRPr lang="en-IN" sz="2400"/>
        </a:p>
      </dgm:t>
    </dgm:pt>
    <dgm:pt modelId="{144A14E9-C5DA-4871-953C-0019762E9812}">
      <dgm:prSet custT="1"/>
      <dgm:spPr/>
      <dgm:t>
        <a:bodyPr/>
        <a:lstStyle/>
        <a:p>
          <a:r>
            <a:rPr lang="en-US" sz="1600" dirty="0" err="1">
              <a:effectLst/>
              <a:latin typeface="Lato Bold"/>
              <a:ea typeface="MS Mincho"/>
              <a:cs typeface="Times New Roman" panose="02020603050405020304" pitchFamily="18" charset="0"/>
            </a:rPr>
            <a:t>Nirendu</a:t>
          </a:r>
          <a:r>
            <a:rPr lang="en-US" sz="1600" dirty="0">
              <a:effectLst/>
              <a:latin typeface="Lato Bold"/>
              <a:ea typeface="MS Mincho"/>
              <a:cs typeface="Times New Roman" panose="02020603050405020304" pitchFamily="18" charset="0"/>
            </a:rPr>
            <a:t> </a:t>
          </a:r>
          <a:r>
            <a:rPr lang="en-US" sz="1600" dirty="0" err="1">
              <a:effectLst/>
              <a:latin typeface="Lato Bold"/>
              <a:ea typeface="MS Mincho"/>
              <a:cs typeface="Times New Roman" panose="02020603050405020304" pitchFamily="18" charset="0"/>
            </a:rPr>
            <a:t>Konar</a:t>
          </a:r>
          <a:r>
            <a:rPr lang="en-US" sz="1600" dirty="0">
              <a:effectLst/>
              <a:latin typeface="Lato Bold"/>
              <a:ea typeface="MS Mincho"/>
              <a:cs typeface="Times New Roman" panose="02020603050405020304" pitchFamily="18" charset="0"/>
            </a:rPr>
            <a:t> – </a:t>
          </a:r>
          <a:r>
            <a:rPr lang="en-US" sz="1600" dirty="0">
              <a:effectLst/>
              <a:latin typeface="Lato"/>
              <a:ea typeface="MS Mincho"/>
              <a:cs typeface="Times New Roman" panose="02020603050405020304" pitchFamily="18" charset="0"/>
            </a:rPr>
            <a:t>Advisor</a:t>
          </a:r>
          <a:endParaRPr lang="en-IN" sz="1600" dirty="0"/>
        </a:p>
      </dgm:t>
    </dgm:pt>
    <dgm:pt modelId="{C28F281E-3B86-423E-8893-745D4692CF6C}" type="parTrans" cxnId="{1EB54DA3-E667-4100-8040-2AFAE0F069A4}">
      <dgm:prSet/>
      <dgm:spPr/>
      <dgm:t>
        <a:bodyPr/>
        <a:lstStyle/>
        <a:p>
          <a:endParaRPr lang="en-IN" sz="2400"/>
        </a:p>
      </dgm:t>
    </dgm:pt>
    <dgm:pt modelId="{442D66A3-AF38-48C9-ACE8-214CDD7F3FC4}" type="sibTrans" cxnId="{1EB54DA3-E667-4100-8040-2AFAE0F069A4}">
      <dgm:prSet/>
      <dgm:spPr/>
      <dgm:t>
        <a:bodyPr/>
        <a:lstStyle/>
        <a:p>
          <a:endParaRPr lang="en-IN" sz="2400"/>
        </a:p>
      </dgm:t>
    </dgm:pt>
    <dgm:pt modelId="{F5862055-986F-407A-91D5-0DA9B28CD3DF}">
      <dgm:prSet custT="1"/>
      <dgm:spPr/>
      <dgm:t>
        <a:bodyPr/>
        <a:lstStyle/>
        <a:p>
          <a:r>
            <a:rPr lang="en-IN" sz="1100" b="1" dirty="0">
              <a:effectLst/>
              <a:ea typeface="MS Mincho"/>
              <a:cs typeface="Times New Roman" panose="02020603050405020304" pitchFamily="18" charset="0"/>
            </a:rPr>
            <a:t>Industry Experience</a:t>
          </a:r>
          <a:r>
            <a:rPr lang="en-IN" sz="1100" dirty="0">
              <a:effectLst/>
              <a:ea typeface="MS Mincho"/>
              <a:cs typeface="Times New Roman" panose="02020603050405020304" pitchFamily="18" charset="0"/>
            </a:rPr>
            <a:t>: 30 Years</a:t>
          </a:r>
          <a:endParaRPr lang="en-IN" sz="1100" dirty="0"/>
        </a:p>
      </dgm:t>
    </dgm:pt>
    <dgm:pt modelId="{E70C4844-62E0-4E16-B314-4C2201FC3243}" type="parTrans" cxnId="{6FFDB868-3F70-4916-A82C-F5B7783C07CA}">
      <dgm:prSet/>
      <dgm:spPr/>
      <dgm:t>
        <a:bodyPr/>
        <a:lstStyle/>
        <a:p>
          <a:endParaRPr lang="en-IN" sz="2400"/>
        </a:p>
      </dgm:t>
    </dgm:pt>
    <dgm:pt modelId="{351D6E9A-CBF5-400F-92CD-98EE84467F7D}" type="sibTrans" cxnId="{6FFDB868-3F70-4916-A82C-F5B7783C07CA}">
      <dgm:prSet/>
      <dgm:spPr/>
      <dgm:t>
        <a:bodyPr/>
        <a:lstStyle/>
        <a:p>
          <a:endParaRPr lang="en-IN" sz="2400"/>
        </a:p>
      </dgm:t>
    </dgm:pt>
    <dgm:pt modelId="{D3B74A4F-7334-4BCA-8D50-7CCBFA20081C}">
      <dgm:prSet custT="1"/>
      <dgm:spPr/>
      <dgm:t>
        <a:bodyPr/>
        <a:lstStyle/>
        <a:p>
          <a:r>
            <a:rPr lang="en-IN" sz="1100" b="1" dirty="0">
              <a:effectLst/>
              <a:ea typeface="MS Mincho"/>
              <a:cs typeface="Times New Roman" panose="02020603050405020304" pitchFamily="18" charset="0"/>
            </a:rPr>
            <a:t>Past Orgs</a:t>
          </a:r>
          <a:r>
            <a:rPr lang="en-IN" sz="1100" dirty="0">
              <a:effectLst/>
              <a:ea typeface="MS Mincho"/>
              <a:cs typeface="Times New Roman" panose="02020603050405020304" pitchFamily="18" charset="0"/>
            </a:rPr>
            <a:t>: CISCO, SAIL, Wipro, Mastech, IBS</a:t>
          </a:r>
          <a:endParaRPr lang="en-IN" sz="1100" dirty="0">
            <a:effectLst/>
            <a:latin typeface="Times New Roman" panose="02020603050405020304" pitchFamily="18" charset="0"/>
            <a:ea typeface="MS Mincho"/>
          </a:endParaRPr>
        </a:p>
      </dgm:t>
    </dgm:pt>
    <dgm:pt modelId="{57E5E6F2-B622-4790-80B0-133B04CDA111}" type="parTrans" cxnId="{21D36AC6-41A2-4F37-BE92-F57FDBEA159F}">
      <dgm:prSet/>
      <dgm:spPr/>
      <dgm:t>
        <a:bodyPr/>
        <a:lstStyle/>
        <a:p>
          <a:endParaRPr lang="en-IN" sz="2400"/>
        </a:p>
      </dgm:t>
    </dgm:pt>
    <dgm:pt modelId="{7CA868D8-8624-4B11-A597-A28FEDD49C00}" type="sibTrans" cxnId="{21D36AC6-41A2-4F37-BE92-F57FDBEA159F}">
      <dgm:prSet/>
      <dgm:spPr/>
      <dgm:t>
        <a:bodyPr/>
        <a:lstStyle/>
        <a:p>
          <a:endParaRPr lang="en-IN" sz="2400"/>
        </a:p>
      </dgm:t>
    </dgm:pt>
    <dgm:pt modelId="{55F22F28-8B5C-448D-AFF3-CBB4C3D98538}">
      <dgm:prSet custT="1"/>
      <dgm:spPr/>
      <dgm:t>
        <a:bodyPr/>
        <a:lstStyle/>
        <a:p>
          <a:r>
            <a:rPr lang="en-IN" sz="1100" b="1" dirty="0">
              <a:effectLst/>
              <a:ea typeface="MS Mincho"/>
              <a:cs typeface="Times New Roman" panose="02020603050405020304" pitchFamily="18" charset="0"/>
            </a:rPr>
            <a:t>Expertise</a:t>
          </a:r>
          <a:r>
            <a:rPr lang="en-IN" sz="1100" dirty="0">
              <a:effectLst/>
              <a:ea typeface="MS Mincho"/>
              <a:cs typeface="Times New Roman" panose="02020603050405020304" pitchFamily="18" charset="0"/>
            </a:rPr>
            <a:t>: Machine Learning, Deep learning, Business Analytics</a:t>
          </a:r>
          <a:endParaRPr lang="en-IN" sz="1100" dirty="0">
            <a:effectLst/>
            <a:latin typeface="Times New Roman" panose="02020603050405020304" pitchFamily="18" charset="0"/>
            <a:ea typeface="MS Mincho"/>
          </a:endParaRPr>
        </a:p>
      </dgm:t>
    </dgm:pt>
    <dgm:pt modelId="{060D7059-836E-4CA5-8653-CDC5D8E7C343}" type="parTrans" cxnId="{0B5742C3-6BF6-4C4A-BC23-6DDAE4A1998C}">
      <dgm:prSet/>
      <dgm:spPr/>
      <dgm:t>
        <a:bodyPr/>
        <a:lstStyle/>
        <a:p>
          <a:endParaRPr lang="en-IN" sz="2400"/>
        </a:p>
      </dgm:t>
    </dgm:pt>
    <dgm:pt modelId="{433711E7-D115-4D44-B9F3-6B084DCA1B53}" type="sibTrans" cxnId="{0B5742C3-6BF6-4C4A-BC23-6DDAE4A1998C}">
      <dgm:prSet/>
      <dgm:spPr/>
      <dgm:t>
        <a:bodyPr/>
        <a:lstStyle/>
        <a:p>
          <a:endParaRPr lang="en-IN" sz="2400"/>
        </a:p>
      </dgm:t>
    </dgm:pt>
    <dgm:pt modelId="{FF40930B-763C-4DC9-B84A-EF083AD80AE9}">
      <dgm:prSet custT="1"/>
      <dgm:spPr/>
      <dgm:t>
        <a:bodyPr/>
        <a:lstStyle/>
        <a:p>
          <a:r>
            <a:rPr lang="en-IN" sz="1100" b="1" dirty="0">
              <a:effectLst/>
              <a:ea typeface="MS Mincho"/>
              <a:cs typeface="Times New Roman" panose="02020603050405020304" pitchFamily="18" charset="0"/>
            </a:rPr>
            <a:t>Education</a:t>
          </a:r>
          <a:r>
            <a:rPr lang="en-IN" sz="1100" dirty="0">
              <a:effectLst/>
              <a:ea typeface="MS Mincho"/>
              <a:cs typeface="Times New Roman" panose="02020603050405020304" pitchFamily="18" charset="0"/>
            </a:rPr>
            <a:t>: M Tech IIT Kharagpur, MBA University of Phoenix</a:t>
          </a:r>
          <a:endParaRPr lang="en-IN" sz="1100" dirty="0">
            <a:effectLst/>
            <a:latin typeface="Times New Roman" panose="02020603050405020304" pitchFamily="18" charset="0"/>
            <a:ea typeface="MS Mincho"/>
          </a:endParaRPr>
        </a:p>
      </dgm:t>
    </dgm:pt>
    <dgm:pt modelId="{97810248-1922-4E7B-A307-23B6523BEA1A}" type="parTrans" cxnId="{5158F39C-C7DD-41B1-8B81-EEFA73BBD6FB}">
      <dgm:prSet/>
      <dgm:spPr/>
      <dgm:t>
        <a:bodyPr/>
        <a:lstStyle/>
        <a:p>
          <a:endParaRPr lang="en-IN" sz="2400"/>
        </a:p>
      </dgm:t>
    </dgm:pt>
    <dgm:pt modelId="{479904AE-D9F0-44C7-9189-192E11CCBF9C}" type="sibTrans" cxnId="{5158F39C-C7DD-41B1-8B81-EEFA73BBD6FB}">
      <dgm:prSet/>
      <dgm:spPr/>
      <dgm:t>
        <a:bodyPr/>
        <a:lstStyle/>
        <a:p>
          <a:endParaRPr lang="en-IN" sz="2400"/>
        </a:p>
      </dgm:t>
    </dgm:pt>
    <dgm:pt modelId="{F90229D4-451E-47CE-B9DA-47F0E3B7973D}" type="pres">
      <dgm:prSet presAssocID="{E4087E22-B1A8-451B-AB4D-78E6DB7528D0}" presName="linear" presStyleCnt="0">
        <dgm:presLayoutVars>
          <dgm:dir/>
          <dgm:resizeHandles val="exact"/>
        </dgm:presLayoutVars>
      </dgm:prSet>
      <dgm:spPr/>
    </dgm:pt>
    <dgm:pt modelId="{EDDA4918-8671-41F8-9CE3-75AE7778237E}" type="pres">
      <dgm:prSet presAssocID="{2706BFDB-D64E-4BD2-AE0A-B4248ADF3F16}" presName="comp" presStyleCnt="0"/>
      <dgm:spPr/>
    </dgm:pt>
    <dgm:pt modelId="{35C7D24F-925A-416C-867C-C48006834B24}" type="pres">
      <dgm:prSet presAssocID="{2706BFDB-D64E-4BD2-AE0A-B4248ADF3F16}" presName="box" presStyleLbl="node1" presStyleIdx="0" presStyleCnt="4"/>
      <dgm:spPr/>
    </dgm:pt>
    <dgm:pt modelId="{C0479A6D-D112-42D7-B973-A6C2F3F0AB3C}" type="pres">
      <dgm:prSet presAssocID="{2706BFDB-D64E-4BD2-AE0A-B4248ADF3F16}" presName="img" presStyleLbl="fgImgPlace1" presStyleIdx="0" presStyleCnt="4" custScaleX="79205"/>
      <dgm:spPr>
        <a:blipFill rotWithShape="1">
          <a:blip xmlns:r="http://schemas.openxmlformats.org/officeDocument/2006/relationships" r:embed="rId1"/>
          <a:stretch>
            <a:fillRect/>
          </a:stretch>
        </a:blipFill>
      </dgm:spPr>
    </dgm:pt>
    <dgm:pt modelId="{3D9EFD8F-7DF3-4A6C-9B9C-A1A3746AD075}" type="pres">
      <dgm:prSet presAssocID="{2706BFDB-D64E-4BD2-AE0A-B4248ADF3F16}" presName="text" presStyleLbl="node1" presStyleIdx="0" presStyleCnt="4">
        <dgm:presLayoutVars>
          <dgm:bulletEnabled val="1"/>
        </dgm:presLayoutVars>
      </dgm:prSet>
      <dgm:spPr/>
    </dgm:pt>
    <dgm:pt modelId="{7AEF08F1-96D2-4FE6-9188-E7E9D89F1153}" type="pres">
      <dgm:prSet presAssocID="{0FC10AA0-C4F3-4725-922F-08AD7EB6D11A}" presName="spacer" presStyleCnt="0"/>
      <dgm:spPr/>
    </dgm:pt>
    <dgm:pt modelId="{E485B80E-A55B-487B-BAAA-2BAD635BEB5E}" type="pres">
      <dgm:prSet presAssocID="{231F8A30-2697-4F7E-914A-668C48A371BD}" presName="comp" presStyleCnt="0"/>
      <dgm:spPr/>
    </dgm:pt>
    <dgm:pt modelId="{C7FF50D5-6198-49DB-B70F-55058C12ABCC}" type="pres">
      <dgm:prSet presAssocID="{231F8A30-2697-4F7E-914A-668C48A371BD}" presName="box" presStyleLbl="node1" presStyleIdx="1" presStyleCnt="4" custScaleY="108899"/>
      <dgm:spPr/>
    </dgm:pt>
    <dgm:pt modelId="{38FCC3B8-B0BB-4F8A-B02F-D2A09BAE1BE2}" type="pres">
      <dgm:prSet presAssocID="{231F8A30-2697-4F7E-914A-668C48A371BD}" presName="img" presStyleLbl="fgImgPlace1" presStyleIdx="1" presStyleCnt="4" custScaleX="73921"/>
      <dgm:spPr>
        <a:blipFill rotWithShape="1">
          <a:blip xmlns:r="http://schemas.openxmlformats.org/officeDocument/2006/relationships" r:embed="rId2"/>
          <a:stretch>
            <a:fillRect/>
          </a:stretch>
        </a:blipFill>
      </dgm:spPr>
    </dgm:pt>
    <dgm:pt modelId="{DC441C04-07A2-4D3D-BF74-11B6D5AB6B94}" type="pres">
      <dgm:prSet presAssocID="{231F8A30-2697-4F7E-914A-668C48A371BD}" presName="text" presStyleLbl="node1" presStyleIdx="1" presStyleCnt="4">
        <dgm:presLayoutVars>
          <dgm:bulletEnabled val="1"/>
        </dgm:presLayoutVars>
      </dgm:prSet>
      <dgm:spPr/>
    </dgm:pt>
    <dgm:pt modelId="{F35E528D-2286-499D-A295-5157B5971ED8}" type="pres">
      <dgm:prSet presAssocID="{ED7A6165-6619-4EB2-9162-32C13513466F}" presName="spacer" presStyleCnt="0"/>
      <dgm:spPr/>
    </dgm:pt>
    <dgm:pt modelId="{7DFA6CE0-28A9-4A03-A1BB-FB2EABE5AC9B}" type="pres">
      <dgm:prSet presAssocID="{BC5F032C-BFE9-4EC3-87E5-822A0620E342}" presName="comp" presStyleCnt="0"/>
      <dgm:spPr/>
    </dgm:pt>
    <dgm:pt modelId="{4A972F36-C372-4530-B3C3-DC18C281C2C7}" type="pres">
      <dgm:prSet presAssocID="{BC5F032C-BFE9-4EC3-87E5-822A0620E342}" presName="box" presStyleLbl="node1" presStyleIdx="2" presStyleCnt="4"/>
      <dgm:spPr/>
    </dgm:pt>
    <dgm:pt modelId="{C4D4B653-414A-4AEB-BE0F-BD4E6921C75B}" type="pres">
      <dgm:prSet presAssocID="{BC5F032C-BFE9-4EC3-87E5-822A0620E342}" presName="img" presStyleLbl="fgImgPlace1" presStyleIdx="2" presStyleCnt="4" custScaleX="76563"/>
      <dgm:spPr>
        <a:blipFill rotWithShape="1">
          <a:blip xmlns:r="http://schemas.openxmlformats.org/officeDocument/2006/relationships" r:embed="rId3"/>
          <a:stretch>
            <a:fillRect/>
          </a:stretch>
        </a:blipFill>
      </dgm:spPr>
    </dgm:pt>
    <dgm:pt modelId="{48961E6B-82F8-4164-886D-503DDB84E1FB}" type="pres">
      <dgm:prSet presAssocID="{BC5F032C-BFE9-4EC3-87E5-822A0620E342}" presName="text" presStyleLbl="node1" presStyleIdx="2" presStyleCnt="4">
        <dgm:presLayoutVars>
          <dgm:bulletEnabled val="1"/>
        </dgm:presLayoutVars>
      </dgm:prSet>
      <dgm:spPr/>
    </dgm:pt>
    <dgm:pt modelId="{AE3CFBFE-D321-4E75-816C-0BECD603CF2A}" type="pres">
      <dgm:prSet presAssocID="{B286775F-8A49-4D67-B162-AFBAD059BEB3}" presName="spacer" presStyleCnt="0"/>
      <dgm:spPr/>
    </dgm:pt>
    <dgm:pt modelId="{A5CF41CB-A432-412B-9E27-D3FF601E3A98}" type="pres">
      <dgm:prSet presAssocID="{144A14E9-C5DA-4871-953C-0019762E9812}" presName="comp" presStyleCnt="0"/>
      <dgm:spPr/>
    </dgm:pt>
    <dgm:pt modelId="{F6211C91-060D-4494-A1E5-08570D596781}" type="pres">
      <dgm:prSet presAssocID="{144A14E9-C5DA-4871-953C-0019762E9812}" presName="box" presStyleLbl="node1" presStyleIdx="3" presStyleCnt="4"/>
      <dgm:spPr/>
    </dgm:pt>
    <dgm:pt modelId="{0A7A93D2-01B9-4C8D-AA53-F3EAB61F5AA8}" type="pres">
      <dgm:prSet presAssocID="{144A14E9-C5DA-4871-953C-0019762E9812}" presName="img" presStyleLbl="fgImgPlace1" presStyleIdx="3" presStyleCnt="4" custScaleX="73921"/>
      <dgm:spPr>
        <a:blipFill rotWithShape="1">
          <a:blip xmlns:r="http://schemas.openxmlformats.org/officeDocument/2006/relationships" r:embed="rId4"/>
          <a:stretch>
            <a:fillRect/>
          </a:stretch>
        </a:blipFill>
      </dgm:spPr>
    </dgm:pt>
    <dgm:pt modelId="{527B76F5-8CAE-49DD-A611-FD3AEC27ACA2}" type="pres">
      <dgm:prSet presAssocID="{144A14E9-C5DA-4871-953C-0019762E9812}" presName="text" presStyleLbl="node1" presStyleIdx="3" presStyleCnt="4">
        <dgm:presLayoutVars>
          <dgm:bulletEnabled val="1"/>
        </dgm:presLayoutVars>
      </dgm:prSet>
      <dgm:spPr/>
    </dgm:pt>
  </dgm:ptLst>
  <dgm:cxnLst>
    <dgm:cxn modelId="{AECAE600-FF66-F942-8914-CEFA19AF8E70}" type="presOf" srcId="{BC5F032C-BFE9-4EC3-87E5-822A0620E342}" destId="{48961E6B-82F8-4164-886D-503DDB84E1FB}" srcOrd="1" destOrd="0" presId="urn:microsoft.com/office/officeart/2005/8/layout/vList4#2"/>
    <dgm:cxn modelId="{1FFAB708-8B97-496C-9014-5A75C7532141}" srcId="{BC5F032C-BFE9-4EC3-87E5-822A0620E342}" destId="{E6AC22BC-C94F-424B-BD6A-652FFC027504}" srcOrd="1" destOrd="0" parTransId="{A3A7E172-43AB-4876-A287-3B6E2FA888EF}" sibTransId="{B426440C-E32E-4472-9A13-7C05C0085842}"/>
    <dgm:cxn modelId="{160E4D09-BE28-4C4E-B4CC-242A7582FB13}" srcId="{231F8A30-2697-4F7E-914A-668C48A371BD}" destId="{3E21AFA5-98D8-4030-B02E-7C1054014BA3}" srcOrd="3" destOrd="0" parTransId="{39B75214-3E45-4573-8806-09217476C3C4}" sibTransId="{1BCE0739-1DA5-459B-A41B-E8B26B4644CC}"/>
    <dgm:cxn modelId="{162F1C18-5793-4E78-B19A-EAB22A30BBAB}" srcId="{E4087E22-B1A8-451B-AB4D-78E6DB7528D0}" destId="{BC5F032C-BFE9-4EC3-87E5-822A0620E342}" srcOrd="2" destOrd="0" parTransId="{0B3065A3-E02D-4018-A8D9-F66EFBFCAF84}" sibTransId="{B286775F-8A49-4D67-B162-AFBAD059BEB3}"/>
    <dgm:cxn modelId="{6E134B19-00E8-4B95-ABE8-1D9A851303D1}" srcId="{BC5F032C-BFE9-4EC3-87E5-822A0620E342}" destId="{5AEFC1C4-FE1B-4733-B8C0-064C118F3066}" srcOrd="0" destOrd="0" parTransId="{C4C65219-C59A-43D8-834F-B3625363201C}" sibTransId="{403BFF78-7CE2-49C1-AB1A-6D3863274DAD}"/>
    <dgm:cxn modelId="{0CCB341C-FFF0-9045-9695-7E4C39B65AFD}" type="presOf" srcId="{5ECBEC73-D841-45FD-A97B-97885C5DE40A}" destId="{DC441C04-07A2-4D3D-BF74-11B6D5AB6B94}" srcOrd="1" destOrd="1" presId="urn:microsoft.com/office/officeart/2005/8/layout/vList4#2"/>
    <dgm:cxn modelId="{8066E322-979A-4947-9B03-A2A23FA98C40}" type="presOf" srcId="{84007B86-E506-48BC-BC12-84557BA17952}" destId="{35C7D24F-925A-416C-867C-C48006834B24}" srcOrd="0" destOrd="2" presId="urn:microsoft.com/office/officeart/2005/8/layout/vList4#2"/>
    <dgm:cxn modelId="{07B78825-C1EA-433B-B6AE-95171D82078F}" srcId="{E4087E22-B1A8-451B-AB4D-78E6DB7528D0}" destId="{2706BFDB-D64E-4BD2-AE0A-B4248ADF3F16}" srcOrd="0" destOrd="0" parTransId="{C5A327C7-6FE3-47BF-AB55-387D36CAB933}" sibTransId="{0FC10AA0-C4F3-4725-922F-08AD7EB6D11A}"/>
    <dgm:cxn modelId="{5E8FB028-DDBF-42C0-9A9C-A9108D23007F}" srcId="{BC5F032C-BFE9-4EC3-87E5-822A0620E342}" destId="{E0B6A787-333B-46DB-87D0-3D4542E235C3}" srcOrd="3" destOrd="0" parTransId="{0D34F893-6875-4B55-8239-4BABC31656B1}" sibTransId="{05EF6CF1-C444-4B27-9824-9233CF3478EA}"/>
    <dgm:cxn modelId="{8CD4E836-4A18-2A48-ABD4-07E8E35EB373}" type="presOf" srcId="{0AAD763B-C27B-432D-97EF-8055FA4AE97E}" destId="{48961E6B-82F8-4164-886D-503DDB84E1FB}" srcOrd="1" destOrd="3" presId="urn:microsoft.com/office/officeart/2005/8/layout/vList4#2"/>
    <dgm:cxn modelId="{399AD238-638E-6E4F-B6C5-6C68FB6446DB}" type="presOf" srcId="{231F8A30-2697-4F7E-914A-668C48A371BD}" destId="{DC441C04-07A2-4D3D-BF74-11B6D5AB6B94}" srcOrd="1" destOrd="0" presId="urn:microsoft.com/office/officeart/2005/8/layout/vList4#2"/>
    <dgm:cxn modelId="{CE3C495D-1722-4641-BA5C-EC5D62332188}" type="presOf" srcId="{E4087E22-B1A8-451B-AB4D-78E6DB7528D0}" destId="{F90229D4-451E-47CE-B9DA-47F0E3B7973D}" srcOrd="0" destOrd="0" presId="urn:microsoft.com/office/officeart/2005/8/layout/vList4#2"/>
    <dgm:cxn modelId="{2DBB3565-DE1C-AD43-8231-C3EC2773E62B}" type="presOf" srcId="{55F22F28-8B5C-448D-AFF3-CBB4C3D98538}" destId="{F6211C91-060D-4494-A1E5-08570D596781}" srcOrd="0" destOrd="3" presId="urn:microsoft.com/office/officeart/2005/8/layout/vList4#2"/>
    <dgm:cxn modelId="{97B9EB66-7243-CF44-A740-612D53DC6CA1}" type="presOf" srcId="{3E21AFA5-98D8-4030-B02E-7C1054014BA3}" destId="{DC441C04-07A2-4D3D-BF74-11B6D5AB6B94}" srcOrd="1" destOrd="4" presId="urn:microsoft.com/office/officeart/2005/8/layout/vList4#2"/>
    <dgm:cxn modelId="{40C88C67-79A9-1944-9D3C-49D2CC2EC991}" type="presOf" srcId="{5ECBEC73-D841-45FD-A97B-97885C5DE40A}" destId="{C7FF50D5-6198-49DB-B70F-55058C12ABCC}" srcOrd="0" destOrd="1" presId="urn:microsoft.com/office/officeart/2005/8/layout/vList4#2"/>
    <dgm:cxn modelId="{064E9E68-AC02-C849-B5C0-9850A53FF3E4}" type="presOf" srcId="{BC5F032C-BFE9-4EC3-87E5-822A0620E342}" destId="{4A972F36-C372-4530-B3C3-DC18C281C2C7}" srcOrd="0" destOrd="0" presId="urn:microsoft.com/office/officeart/2005/8/layout/vList4#2"/>
    <dgm:cxn modelId="{6FFDB868-3F70-4916-A82C-F5B7783C07CA}" srcId="{144A14E9-C5DA-4871-953C-0019762E9812}" destId="{F5862055-986F-407A-91D5-0DA9B28CD3DF}" srcOrd="0" destOrd="0" parTransId="{E70C4844-62E0-4E16-B314-4C2201FC3243}" sibTransId="{351D6E9A-CBF5-400F-92CD-98EE84467F7D}"/>
    <dgm:cxn modelId="{BA43BB4B-2804-664C-862C-B15BADE0306E}" type="presOf" srcId="{3CC331E4-F9C2-4EB7-8D7B-9F7F9102563C}" destId="{C7FF50D5-6198-49DB-B70F-55058C12ABCC}" srcOrd="0" destOrd="2" presId="urn:microsoft.com/office/officeart/2005/8/layout/vList4#2"/>
    <dgm:cxn modelId="{C116AF4F-176E-DD4E-BE94-C22264450842}" type="presOf" srcId="{F5862055-986F-407A-91D5-0DA9B28CD3DF}" destId="{F6211C91-060D-4494-A1E5-08570D596781}" srcOrd="0" destOrd="1" presId="urn:microsoft.com/office/officeart/2005/8/layout/vList4#2"/>
    <dgm:cxn modelId="{1E103E52-618D-456E-BA39-4ADAE739B9B7}" srcId="{231F8A30-2697-4F7E-914A-668C48A371BD}" destId="{13AA77FB-AC74-4630-A900-2318E997CA22}" srcOrd="2" destOrd="0" parTransId="{73EB9B58-5425-49B6-BBB6-5D6ACB260017}" sibTransId="{5B41C38B-35F4-4F34-89AB-51DD661BF37C}"/>
    <dgm:cxn modelId="{CACBE153-CDF1-4D55-9A9B-AC4D85ED08B5}" srcId="{2706BFDB-D64E-4BD2-AE0A-B4248ADF3F16}" destId="{BFB85B10-FF4A-45BC-8BB9-5E291C5576EA}" srcOrd="0" destOrd="0" parTransId="{F89925E6-D6D2-4E32-9AE7-8F5C18066C00}" sibTransId="{6E0E36A0-0F31-46AF-A565-DCC269FC8132}"/>
    <dgm:cxn modelId="{55977356-6187-CF46-96D0-80EC05D1091E}" type="presOf" srcId="{BFB85B10-FF4A-45BC-8BB9-5E291C5576EA}" destId="{35C7D24F-925A-416C-867C-C48006834B24}" srcOrd="0" destOrd="1" presId="urn:microsoft.com/office/officeart/2005/8/layout/vList4#2"/>
    <dgm:cxn modelId="{2A4FC556-A39D-E948-9F0A-1318E4965214}" type="presOf" srcId="{3CC331E4-F9C2-4EB7-8D7B-9F7F9102563C}" destId="{DC441C04-07A2-4D3D-BF74-11B6D5AB6B94}" srcOrd="1" destOrd="2" presId="urn:microsoft.com/office/officeart/2005/8/layout/vList4#2"/>
    <dgm:cxn modelId="{7792CD79-CF3D-B34B-852D-533888E7B6CC}" type="presOf" srcId="{BFB85B10-FF4A-45BC-8BB9-5E291C5576EA}" destId="{3D9EFD8F-7DF3-4A6C-9B9C-A1A3746AD075}" srcOrd="1" destOrd="1" presId="urn:microsoft.com/office/officeart/2005/8/layout/vList4#2"/>
    <dgm:cxn modelId="{0E77D25A-4BCB-7A44-AAF1-27950DD53DD3}" type="presOf" srcId="{5AEFC1C4-FE1B-4733-B8C0-064C118F3066}" destId="{4A972F36-C372-4530-B3C3-DC18C281C2C7}" srcOrd="0" destOrd="1" presId="urn:microsoft.com/office/officeart/2005/8/layout/vList4#2"/>
    <dgm:cxn modelId="{C3AE447F-7992-0242-AD97-636FAEC65821}" type="presOf" srcId="{E0B6A787-333B-46DB-87D0-3D4542E235C3}" destId="{4A972F36-C372-4530-B3C3-DC18C281C2C7}" srcOrd="0" destOrd="4" presId="urn:microsoft.com/office/officeart/2005/8/layout/vList4#2"/>
    <dgm:cxn modelId="{7A8E4C85-BF5C-CA47-BC2D-B8B2626EE9D0}" type="presOf" srcId="{231F8A30-2697-4F7E-914A-668C48A371BD}" destId="{C7FF50D5-6198-49DB-B70F-55058C12ABCC}" srcOrd="0" destOrd="0" presId="urn:microsoft.com/office/officeart/2005/8/layout/vList4#2"/>
    <dgm:cxn modelId="{34ACFE86-F3E7-B34B-81D0-6DDDB85B7F4F}" type="presOf" srcId="{0AAD763B-C27B-432D-97EF-8055FA4AE97E}" destId="{4A972F36-C372-4530-B3C3-DC18C281C2C7}" srcOrd="0" destOrd="3" presId="urn:microsoft.com/office/officeart/2005/8/layout/vList4#2"/>
    <dgm:cxn modelId="{BFBFA292-5C86-2349-AF96-30013C3922D3}" type="presOf" srcId="{3E21AFA5-98D8-4030-B02E-7C1054014BA3}" destId="{C7FF50D5-6198-49DB-B70F-55058C12ABCC}" srcOrd="0" destOrd="4" presId="urn:microsoft.com/office/officeart/2005/8/layout/vList4#2"/>
    <dgm:cxn modelId="{0EB85194-C29F-FC48-8A2A-8E29A7AD18B5}" type="presOf" srcId="{8CD4C430-B037-41DC-8AF1-493801CC88DD}" destId="{35C7D24F-925A-416C-867C-C48006834B24}" srcOrd="0" destOrd="3" presId="urn:microsoft.com/office/officeart/2005/8/layout/vList4#2"/>
    <dgm:cxn modelId="{9587B19B-3DAE-414F-89E6-58D76B0ED93F}" srcId="{E4087E22-B1A8-451B-AB4D-78E6DB7528D0}" destId="{231F8A30-2697-4F7E-914A-668C48A371BD}" srcOrd="1" destOrd="0" parTransId="{41A3AF9B-8B80-4F10-B1D6-38879D05780F}" sibTransId="{ED7A6165-6619-4EB2-9162-32C13513466F}"/>
    <dgm:cxn modelId="{5158F39C-C7DD-41B1-8B81-EEFA73BBD6FB}" srcId="{144A14E9-C5DA-4871-953C-0019762E9812}" destId="{FF40930B-763C-4DC9-B84A-EF083AD80AE9}" srcOrd="3" destOrd="0" parTransId="{97810248-1922-4E7B-A307-23B6523BEA1A}" sibTransId="{479904AE-D9F0-44C7-9189-192E11CCBF9C}"/>
    <dgm:cxn modelId="{1C60499E-5A46-4606-A413-E19A0CAE73C7}" srcId="{BC5F032C-BFE9-4EC3-87E5-822A0620E342}" destId="{0AAD763B-C27B-432D-97EF-8055FA4AE97E}" srcOrd="2" destOrd="0" parTransId="{BDF7FF1D-B900-4E84-A917-7199814C16BB}" sibTransId="{3DCDBDCF-8E51-44F6-A6D3-03084526ECA6}"/>
    <dgm:cxn modelId="{1EB54DA3-E667-4100-8040-2AFAE0F069A4}" srcId="{E4087E22-B1A8-451B-AB4D-78E6DB7528D0}" destId="{144A14E9-C5DA-4871-953C-0019762E9812}" srcOrd="3" destOrd="0" parTransId="{C28F281E-3B86-423E-8893-745D4692CF6C}" sibTransId="{442D66A3-AF38-48C9-ACE8-214CDD7F3FC4}"/>
    <dgm:cxn modelId="{B3F482A6-383A-3845-8922-B28D10AAA07C}" type="presOf" srcId="{E6AC22BC-C94F-424B-BD6A-652FFC027504}" destId="{48961E6B-82F8-4164-886D-503DDB84E1FB}" srcOrd="1" destOrd="2" presId="urn:microsoft.com/office/officeart/2005/8/layout/vList4#2"/>
    <dgm:cxn modelId="{4959C1AD-5868-2F43-9C60-871D05CFB017}" type="presOf" srcId="{F5862055-986F-407A-91D5-0DA9B28CD3DF}" destId="{527B76F5-8CAE-49DD-A611-FD3AEC27ACA2}" srcOrd="1" destOrd="1" presId="urn:microsoft.com/office/officeart/2005/8/layout/vList4#2"/>
    <dgm:cxn modelId="{A0EF60B6-E812-6744-A4F1-201B1B83216C}" type="presOf" srcId="{13AA77FB-AC74-4630-A900-2318E997CA22}" destId="{C7FF50D5-6198-49DB-B70F-55058C12ABCC}" srcOrd="0" destOrd="3" presId="urn:microsoft.com/office/officeart/2005/8/layout/vList4#2"/>
    <dgm:cxn modelId="{67CDC2BB-644D-6F49-ACE9-E2B36FD8E799}" type="presOf" srcId="{144A14E9-C5DA-4871-953C-0019762E9812}" destId="{527B76F5-8CAE-49DD-A611-FD3AEC27ACA2}" srcOrd="1" destOrd="0" presId="urn:microsoft.com/office/officeart/2005/8/layout/vList4#2"/>
    <dgm:cxn modelId="{A63E44BF-30D1-1443-ABCF-690D3CFA7D43}" type="presOf" srcId="{84007B86-E506-48BC-BC12-84557BA17952}" destId="{3D9EFD8F-7DF3-4A6C-9B9C-A1A3746AD075}" srcOrd="1" destOrd="2" presId="urn:microsoft.com/office/officeart/2005/8/layout/vList4#2"/>
    <dgm:cxn modelId="{C76858BF-84A4-8D47-A6DC-269701B23770}" type="presOf" srcId="{E6AC22BC-C94F-424B-BD6A-652FFC027504}" destId="{4A972F36-C372-4530-B3C3-DC18C281C2C7}" srcOrd="0" destOrd="2" presId="urn:microsoft.com/office/officeart/2005/8/layout/vList4#2"/>
    <dgm:cxn modelId="{6D2B60C0-DCAA-49DD-A736-20FFE3D888C6}" srcId="{231F8A30-2697-4F7E-914A-668C48A371BD}" destId="{5ECBEC73-D841-45FD-A97B-97885C5DE40A}" srcOrd="0" destOrd="0" parTransId="{5AD6426A-13D3-4DEF-91D8-5A6C602C16DC}" sibTransId="{AD904188-5AD6-4DC5-B532-1F4A08C551D4}"/>
    <dgm:cxn modelId="{0B5742C3-6BF6-4C4A-BC23-6DDAE4A1998C}" srcId="{144A14E9-C5DA-4871-953C-0019762E9812}" destId="{55F22F28-8B5C-448D-AFF3-CBB4C3D98538}" srcOrd="2" destOrd="0" parTransId="{060D7059-836E-4CA5-8653-CDC5D8E7C343}" sibTransId="{433711E7-D115-4D44-B9F3-6B084DCA1B53}"/>
    <dgm:cxn modelId="{68E2C1C3-EDEC-40DB-8580-5493651F04A9}" srcId="{2706BFDB-D64E-4BD2-AE0A-B4248ADF3F16}" destId="{8CD4C430-B037-41DC-8AF1-493801CC88DD}" srcOrd="2" destOrd="0" parTransId="{C2F9BDCC-18FD-4B63-9DCE-29DC549B0C30}" sibTransId="{E6CECF81-AE68-43A6-AF45-9128F73260F7}"/>
    <dgm:cxn modelId="{E98927C4-FD4E-DA4F-8F2A-D565F1716269}" type="presOf" srcId="{D3B74A4F-7334-4BCA-8D50-7CCBFA20081C}" destId="{F6211C91-060D-4494-A1E5-08570D596781}" srcOrd="0" destOrd="2" presId="urn:microsoft.com/office/officeart/2005/8/layout/vList4#2"/>
    <dgm:cxn modelId="{EAE647C4-BBEE-5D43-842A-9EDE9635399D}" type="presOf" srcId="{2706BFDB-D64E-4BD2-AE0A-B4248ADF3F16}" destId="{35C7D24F-925A-416C-867C-C48006834B24}" srcOrd="0" destOrd="0" presId="urn:microsoft.com/office/officeart/2005/8/layout/vList4#2"/>
    <dgm:cxn modelId="{21D36AC6-41A2-4F37-BE92-F57FDBEA159F}" srcId="{144A14E9-C5DA-4871-953C-0019762E9812}" destId="{D3B74A4F-7334-4BCA-8D50-7CCBFA20081C}" srcOrd="1" destOrd="0" parTransId="{57E5E6F2-B622-4790-80B0-133B04CDA111}" sibTransId="{7CA868D8-8624-4B11-A597-A28FEDD49C00}"/>
    <dgm:cxn modelId="{8500B2CC-8101-4717-BF7E-22668446F766}" srcId="{231F8A30-2697-4F7E-914A-668C48A371BD}" destId="{3CC331E4-F9C2-4EB7-8D7B-9F7F9102563C}" srcOrd="1" destOrd="0" parTransId="{D61326AB-3D43-4B48-BEA3-4FF2915A9AE8}" sibTransId="{FB2A7DB3-67E4-4897-8004-2DA66D0F72EF}"/>
    <dgm:cxn modelId="{244069CD-C834-674A-9ECD-06EF7B298896}" type="presOf" srcId="{91CD6C78-7EEE-4D8E-9711-C57979F76A5C}" destId="{3D9EFD8F-7DF3-4A6C-9B9C-A1A3746AD075}" srcOrd="1" destOrd="4" presId="urn:microsoft.com/office/officeart/2005/8/layout/vList4#2"/>
    <dgm:cxn modelId="{521051D0-FAA2-214B-9382-8F7CCDF12964}" type="presOf" srcId="{13AA77FB-AC74-4630-A900-2318E997CA22}" destId="{DC441C04-07A2-4D3D-BF74-11B6D5AB6B94}" srcOrd="1" destOrd="3" presId="urn:microsoft.com/office/officeart/2005/8/layout/vList4#2"/>
    <dgm:cxn modelId="{8234FAD8-ECB8-1A40-B257-586601C3893F}" type="presOf" srcId="{FF40930B-763C-4DC9-B84A-EF083AD80AE9}" destId="{527B76F5-8CAE-49DD-A611-FD3AEC27ACA2}" srcOrd="1" destOrd="4" presId="urn:microsoft.com/office/officeart/2005/8/layout/vList4#2"/>
    <dgm:cxn modelId="{FC9B67DB-5D53-5640-ABB6-F161FD57DD34}" type="presOf" srcId="{55F22F28-8B5C-448D-AFF3-CBB4C3D98538}" destId="{527B76F5-8CAE-49DD-A611-FD3AEC27ACA2}" srcOrd="1" destOrd="3" presId="urn:microsoft.com/office/officeart/2005/8/layout/vList4#2"/>
    <dgm:cxn modelId="{8F210DDD-46D9-40B2-AD6A-C1A99C1CC170}" srcId="{2706BFDB-D64E-4BD2-AE0A-B4248ADF3F16}" destId="{91CD6C78-7EEE-4D8E-9711-C57979F76A5C}" srcOrd="3" destOrd="0" parTransId="{9D4C1AF2-21F0-4582-B61C-AE77F2977B38}" sibTransId="{C21750DB-F9AE-4B3A-8C40-235A0E9AFDAB}"/>
    <dgm:cxn modelId="{1DB1F5DE-F148-2944-8531-DD25E1FF8E25}" type="presOf" srcId="{91CD6C78-7EEE-4D8E-9711-C57979F76A5C}" destId="{35C7D24F-925A-416C-867C-C48006834B24}" srcOrd="0" destOrd="4" presId="urn:microsoft.com/office/officeart/2005/8/layout/vList4#2"/>
    <dgm:cxn modelId="{8D8B1BDF-F0DB-E644-9BA0-266F7A8B4748}" type="presOf" srcId="{2706BFDB-D64E-4BD2-AE0A-B4248ADF3F16}" destId="{3D9EFD8F-7DF3-4A6C-9B9C-A1A3746AD075}" srcOrd="1" destOrd="0" presId="urn:microsoft.com/office/officeart/2005/8/layout/vList4#2"/>
    <dgm:cxn modelId="{BC1BEBE5-8545-CE4C-B330-9722B7752469}" type="presOf" srcId="{5AEFC1C4-FE1B-4733-B8C0-064C118F3066}" destId="{48961E6B-82F8-4164-886D-503DDB84E1FB}" srcOrd="1" destOrd="1" presId="urn:microsoft.com/office/officeart/2005/8/layout/vList4#2"/>
    <dgm:cxn modelId="{780F44EC-BFE8-D04B-B4A8-B6D2B775790A}" type="presOf" srcId="{FF40930B-763C-4DC9-B84A-EF083AD80AE9}" destId="{F6211C91-060D-4494-A1E5-08570D596781}" srcOrd="0" destOrd="4" presId="urn:microsoft.com/office/officeart/2005/8/layout/vList4#2"/>
    <dgm:cxn modelId="{F26EAEEF-7ECB-3F49-A1A0-BDB82E59A612}" type="presOf" srcId="{D3B74A4F-7334-4BCA-8D50-7CCBFA20081C}" destId="{527B76F5-8CAE-49DD-A611-FD3AEC27ACA2}" srcOrd="1" destOrd="2" presId="urn:microsoft.com/office/officeart/2005/8/layout/vList4#2"/>
    <dgm:cxn modelId="{67F6C5F0-78A1-F042-8EB5-5647948F832D}" type="presOf" srcId="{8CD4C430-B037-41DC-8AF1-493801CC88DD}" destId="{3D9EFD8F-7DF3-4A6C-9B9C-A1A3746AD075}" srcOrd="1" destOrd="3" presId="urn:microsoft.com/office/officeart/2005/8/layout/vList4#2"/>
    <dgm:cxn modelId="{7E48FEF2-8EAF-4648-9BE9-008F06E85668}" type="presOf" srcId="{144A14E9-C5DA-4871-953C-0019762E9812}" destId="{F6211C91-060D-4494-A1E5-08570D596781}" srcOrd="0" destOrd="0" presId="urn:microsoft.com/office/officeart/2005/8/layout/vList4#2"/>
    <dgm:cxn modelId="{111DF3F4-A953-874C-8BBB-00D40B646809}" type="presOf" srcId="{E0B6A787-333B-46DB-87D0-3D4542E235C3}" destId="{48961E6B-82F8-4164-886D-503DDB84E1FB}" srcOrd="1" destOrd="4" presId="urn:microsoft.com/office/officeart/2005/8/layout/vList4#2"/>
    <dgm:cxn modelId="{48FBACFA-D927-440F-A212-46B9DBBD551A}" srcId="{2706BFDB-D64E-4BD2-AE0A-B4248ADF3F16}" destId="{84007B86-E506-48BC-BC12-84557BA17952}" srcOrd="1" destOrd="0" parTransId="{17B6B6DD-E123-468E-ABFF-8AA41192022A}" sibTransId="{298043F4-065A-4D28-9360-E162D85E61E9}"/>
    <dgm:cxn modelId="{7701E103-46F2-8844-81B1-F7F2ABC5BF32}" type="presParOf" srcId="{F90229D4-451E-47CE-B9DA-47F0E3B7973D}" destId="{EDDA4918-8671-41F8-9CE3-75AE7778237E}" srcOrd="0" destOrd="0" presId="urn:microsoft.com/office/officeart/2005/8/layout/vList4#2"/>
    <dgm:cxn modelId="{02F23E87-8984-7C4B-ACE3-2A84AEB178B7}" type="presParOf" srcId="{EDDA4918-8671-41F8-9CE3-75AE7778237E}" destId="{35C7D24F-925A-416C-867C-C48006834B24}" srcOrd="0" destOrd="0" presId="urn:microsoft.com/office/officeart/2005/8/layout/vList4#2"/>
    <dgm:cxn modelId="{0351A2B2-C665-2742-8838-BC3A06D89B64}" type="presParOf" srcId="{EDDA4918-8671-41F8-9CE3-75AE7778237E}" destId="{C0479A6D-D112-42D7-B973-A6C2F3F0AB3C}" srcOrd="1" destOrd="0" presId="urn:microsoft.com/office/officeart/2005/8/layout/vList4#2"/>
    <dgm:cxn modelId="{68CD87DF-B533-A54F-B071-5546C1037BEB}" type="presParOf" srcId="{EDDA4918-8671-41F8-9CE3-75AE7778237E}" destId="{3D9EFD8F-7DF3-4A6C-9B9C-A1A3746AD075}" srcOrd="2" destOrd="0" presId="urn:microsoft.com/office/officeart/2005/8/layout/vList4#2"/>
    <dgm:cxn modelId="{5A16ED7F-7175-C643-A006-855FC74BDB75}" type="presParOf" srcId="{F90229D4-451E-47CE-B9DA-47F0E3B7973D}" destId="{7AEF08F1-96D2-4FE6-9188-E7E9D89F1153}" srcOrd="1" destOrd="0" presId="urn:microsoft.com/office/officeart/2005/8/layout/vList4#2"/>
    <dgm:cxn modelId="{094A0AE6-F20A-7D41-80F9-5334D1697A91}" type="presParOf" srcId="{F90229D4-451E-47CE-B9DA-47F0E3B7973D}" destId="{E485B80E-A55B-487B-BAAA-2BAD635BEB5E}" srcOrd="2" destOrd="0" presId="urn:microsoft.com/office/officeart/2005/8/layout/vList4#2"/>
    <dgm:cxn modelId="{527A8EE9-127B-5C41-849E-FBDEE8B59D63}" type="presParOf" srcId="{E485B80E-A55B-487B-BAAA-2BAD635BEB5E}" destId="{C7FF50D5-6198-49DB-B70F-55058C12ABCC}" srcOrd="0" destOrd="0" presId="urn:microsoft.com/office/officeart/2005/8/layout/vList4#2"/>
    <dgm:cxn modelId="{9F5E9852-D1FB-2D4F-A2B6-315BF87C804D}" type="presParOf" srcId="{E485B80E-A55B-487B-BAAA-2BAD635BEB5E}" destId="{38FCC3B8-B0BB-4F8A-B02F-D2A09BAE1BE2}" srcOrd="1" destOrd="0" presId="urn:microsoft.com/office/officeart/2005/8/layout/vList4#2"/>
    <dgm:cxn modelId="{6D96847C-0F6D-884D-95FF-697E6E662CEF}" type="presParOf" srcId="{E485B80E-A55B-487B-BAAA-2BAD635BEB5E}" destId="{DC441C04-07A2-4D3D-BF74-11B6D5AB6B94}" srcOrd="2" destOrd="0" presId="urn:microsoft.com/office/officeart/2005/8/layout/vList4#2"/>
    <dgm:cxn modelId="{5F12C367-0CD5-6D4C-8C40-86A5F9204578}" type="presParOf" srcId="{F90229D4-451E-47CE-B9DA-47F0E3B7973D}" destId="{F35E528D-2286-499D-A295-5157B5971ED8}" srcOrd="3" destOrd="0" presId="urn:microsoft.com/office/officeart/2005/8/layout/vList4#2"/>
    <dgm:cxn modelId="{0B1997B0-02F4-F34E-B51D-AA9DDC09ADEB}" type="presParOf" srcId="{F90229D4-451E-47CE-B9DA-47F0E3B7973D}" destId="{7DFA6CE0-28A9-4A03-A1BB-FB2EABE5AC9B}" srcOrd="4" destOrd="0" presId="urn:microsoft.com/office/officeart/2005/8/layout/vList4#2"/>
    <dgm:cxn modelId="{092AA7AF-96F9-7841-B113-EE71956CC8BB}" type="presParOf" srcId="{7DFA6CE0-28A9-4A03-A1BB-FB2EABE5AC9B}" destId="{4A972F36-C372-4530-B3C3-DC18C281C2C7}" srcOrd="0" destOrd="0" presId="urn:microsoft.com/office/officeart/2005/8/layout/vList4#2"/>
    <dgm:cxn modelId="{A5669221-8CA8-F247-943E-6E850715C9FF}" type="presParOf" srcId="{7DFA6CE0-28A9-4A03-A1BB-FB2EABE5AC9B}" destId="{C4D4B653-414A-4AEB-BE0F-BD4E6921C75B}" srcOrd="1" destOrd="0" presId="urn:microsoft.com/office/officeart/2005/8/layout/vList4#2"/>
    <dgm:cxn modelId="{73E1BE31-4ECF-C748-ACC0-454A62B92FD0}" type="presParOf" srcId="{7DFA6CE0-28A9-4A03-A1BB-FB2EABE5AC9B}" destId="{48961E6B-82F8-4164-886D-503DDB84E1FB}" srcOrd="2" destOrd="0" presId="urn:microsoft.com/office/officeart/2005/8/layout/vList4#2"/>
    <dgm:cxn modelId="{4DF41B62-CF91-A244-9721-3D2E08E8D3AA}" type="presParOf" srcId="{F90229D4-451E-47CE-B9DA-47F0E3B7973D}" destId="{AE3CFBFE-D321-4E75-816C-0BECD603CF2A}" srcOrd="5" destOrd="0" presId="urn:microsoft.com/office/officeart/2005/8/layout/vList4#2"/>
    <dgm:cxn modelId="{8F369C89-1B21-874C-A7D3-88237818256E}" type="presParOf" srcId="{F90229D4-451E-47CE-B9DA-47F0E3B7973D}" destId="{A5CF41CB-A432-412B-9E27-D3FF601E3A98}" srcOrd="6" destOrd="0" presId="urn:microsoft.com/office/officeart/2005/8/layout/vList4#2"/>
    <dgm:cxn modelId="{96747EA1-60C1-DA47-8B09-6D70BC1FA646}" type="presParOf" srcId="{A5CF41CB-A432-412B-9E27-D3FF601E3A98}" destId="{F6211C91-060D-4494-A1E5-08570D596781}" srcOrd="0" destOrd="0" presId="urn:microsoft.com/office/officeart/2005/8/layout/vList4#2"/>
    <dgm:cxn modelId="{9989D46F-127E-1C4A-A55A-7E24C52FA32B}" type="presParOf" srcId="{A5CF41CB-A432-412B-9E27-D3FF601E3A98}" destId="{0A7A93D2-01B9-4C8D-AA53-F3EAB61F5AA8}" srcOrd="1" destOrd="0" presId="urn:microsoft.com/office/officeart/2005/8/layout/vList4#2"/>
    <dgm:cxn modelId="{E1E8FF0A-4DB0-8A48-A1CE-21E5B11DA8FD}" type="presParOf" srcId="{A5CF41CB-A432-412B-9E27-D3FF601E3A98}" destId="{527B76F5-8CAE-49DD-A611-FD3AEC27ACA2}"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2A4A72-8C2D-4A7C-A714-ABFAC772514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DFA5C6A6-497A-4BEA-B10F-3172BABB8720}">
      <dgm:prSet phldrT="[Text]">
        <dgm:style>
          <a:lnRef idx="2">
            <a:schemeClr val="accent6"/>
          </a:lnRef>
          <a:fillRef idx="1">
            <a:schemeClr val="lt1"/>
          </a:fillRef>
          <a:effectRef idx="0">
            <a:schemeClr val="accent6"/>
          </a:effectRef>
          <a:fontRef idx="minor">
            <a:schemeClr val="dk1"/>
          </a:fontRef>
        </dgm:style>
      </dgm:prSet>
      <dgm:spPr>
        <a:solidFill>
          <a:schemeClr val="accent6">
            <a:lumMod val="60000"/>
            <a:lumOff val="40000"/>
          </a:schemeClr>
        </a:solidFill>
        <a:ln>
          <a:noFill/>
        </a:ln>
      </dgm:spPr>
      <dgm:t>
        <a:bodyPr/>
        <a:lstStyle/>
        <a:p>
          <a:pPr rtl="0"/>
          <a:r>
            <a:rPr lang="en-IN" dirty="0"/>
            <a:t>Data Sources</a:t>
          </a:r>
        </a:p>
      </dgm:t>
    </dgm:pt>
    <dgm:pt modelId="{8C7A86F2-392A-47B3-8383-AF3E9569944D}" type="parTrans" cxnId="{45C61A53-1E0B-451D-A90E-AB415738D407}">
      <dgm:prSet/>
      <dgm:spPr/>
      <dgm:t>
        <a:bodyPr/>
        <a:lstStyle/>
        <a:p>
          <a:endParaRPr lang="en-IN"/>
        </a:p>
      </dgm:t>
    </dgm:pt>
    <dgm:pt modelId="{22DD49DD-7650-43F2-8FBD-5676733839ED}" type="sibTrans" cxnId="{45C61A53-1E0B-451D-A90E-AB415738D407}">
      <dgm:prSet/>
      <dgm:spPr/>
      <dgm:t>
        <a:bodyPr/>
        <a:lstStyle/>
        <a:p>
          <a:endParaRPr lang="en-IN"/>
        </a:p>
      </dgm:t>
    </dgm:pt>
    <dgm:pt modelId="{CEF45F42-1B43-4C69-9EEF-432E4A01C670}" type="pres">
      <dgm:prSet presAssocID="{362A4A72-8C2D-4A7C-A714-ABFAC7725146}" presName="Name0" presStyleCnt="0">
        <dgm:presLayoutVars>
          <dgm:chPref val="1"/>
          <dgm:dir/>
          <dgm:animOne val="branch"/>
          <dgm:animLvl val="lvl"/>
          <dgm:resizeHandles val="exact"/>
        </dgm:presLayoutVars>
      </dgm:prSet>
      <dgm:spPr/>
    </dgm:pt>
    <dgm:pt modelId="{44C80316-8DC4-47FB-8AD2-E4FA2B320A83}" type="pres">
      <dgm:prSet presAssocID="{DFA5C6A6-497A-4BEA-B10F-3172BABB8720}" presName="root1" presStyleCnt="0"/>
      <dgm:spPr/>
    </dgm:pt>
    <dgm:pt modelId="{2D5AE3B3-ABD3-4A44-814C-1996782D8393}" type="pres">
      <dgm:prSet presAssocID="{DFA5C6A6-497A-4BEA-B10F-3172BABB8720}" presName="LevelOneTextNode" presStyleLbl="node0" presStyleIdx="0" presStyleCnt="1" custScaleY="133194" custLinFactNeighborX="-95598" custLinFactNeighborY="1936">
        <dgm:presLayoutVars>
          <dgm:chPref val="3"/>
        </dgm:presLayoutVars>
      </dgm:prSet>
      <dgm:spPr/>
    </dgm:pt>
    <dgm:pt modelId="{7D109905-B6D3-4898-958C-187253044BC3}" type="pres">
      <dgm:prSet presAssocID="{DFA5C6A6-497A-4BEA-B10F-3172BABB8720}" presName="level2hierChild" presStyleCnt="0"/>
      <dgm:spPr/>
    </dgm:pt>
  </dgm:ptLst>
  <dgm:cxnLst>
    <dgm:cxn modelId="{45C61A53-1E0B-451D-A90E-AB415738D407}" srcId="{362A4A72-8C2D-4A7C-A714-ABFAC7725146}" destId="{DFA5C6A6-497A-4BEA-B10F-3172BABB8720}" srcOrd="0" destOrd="0" parTransId="{8C7A86F2-392A-47B3-8383-AF3E9569944D}" sibTransId="{22DD49DD-7650-43F2-8FBD-5676733839ED}"/>
    <dgm:cxn modelId="{BF79CE98-37F7-4C6E-BBAD-E0F93581CAE4}" type="presOf" srcId="{DFA5C6A6-497A-4BEA-B10F-3172BABB8720}" destId="{2D5AE3B3-ABD3-4A44-814C-1996782D8393}" srcOrd="0" destOrd="0" presId="urn:microsoft.com/office/officeart/2008/layout/HorizontalMultiLevelHierarchy"/>
    <dgm:cxn modelId="{94B531FC-8BC9-4333-A752-1405457C6064}" type="presOf" srcId="{362A4A72-8C2D-4A7C-A714-ABFAC7725146}" destId="{CEF45F42-1B43-4C69-9EEF-432E4A01C670}" srcOrd="0" destOrd="0" presId="urn:microsoft.com/office/officeart/2008/layout/HorizontalMultiLevelHierarchy"/>
    <dgm:cxn modelId="{9320BCEC-42CC-4B77-A6A8-F02C329AA4F9}" type="presParOf" srcId="{CEF45F42-1B43-4C69-9EEF-432E4A01C670}" destId="{44C80316-8DC4-47FB-8AD2-E4FA2B320A83}" srcOrd="0" destOrd="0" presId="urn:microsoft.com/office/officeart/2008/layout/HorizontalMultiLevelHierarchy"/>
    <dgm:cxn modelId="{166CCBEF-E709-486B-BD30-C309B6DAF9C8}" type="presParOf" srcId="{44C80316-8DC4-47FB-8AD2-E4FA2B320A83}" destId="{2D5AE3B3-ABD3-4A44-814C-1996782D8393}" srcOrd="0" destOrd="0" presId="urn:microsoft.com/office/officeart/2008/layout/HorizontalMultiLevelHierarchy"/>
    <dgm:cxn modelId="{0F6F4FFD-A734-41B7-ADC1-523492141D7E}" type="presParOf" srcId="{44C80316-8DC4-47FB-8AD2-E4FA2B320A83}" destId="{7D109905-B6D3-4898-958C-187253044BC3}"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6C1487-7EF2-4192-B56C-E4CF0499E70C}"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IN"/>
        </a:p>
      </dgm:t>
    </dgm:pt>
    <dgm:pt modelId="{E2DCBE5A-0A79-4D1E-8018-CE8069C18B5C}" type="pres">
      <dgm:prSet presAssocID="{B06C1487-7EF2-4192-B56C-E4CF0499E70C}" presName="list" presStyleCnt="0">
        <dgm:presLayoutVars>
          <dgm:dir/>
          <dgm:animLvl val="lvl"/>
        </dgm:presLayoutVars>
      </dgm:prSet>
      <dgm:spPr/>
    </dgm:pt>
  </dgm:ptLst>
  <dgm:cxnLst>
    <dgm:cxn modelId="{486B637E-1497-49B9-8412-DA7980F17EA6}" type="presOf" srcId="{B06C1487-7EF2-4192-B56C-E4CF0499E70C}" destId="{E2DCBE5A-0A79-4D1E-8018-CE8069C18B5C}" srcOrd="0" destOrd="0" presId="urn:microsoft.com/office/officeart/2005/8/layout/hList9"/>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7EF3B4-2A7C-4F2C-94A8-36DC8E4A2428}" type="doc">
      <dgm:prSet loTypeId="urn:microsoft.com/office/officeart/2005/8/layout/vList2" loCatId="list" qsTypeId="urn:microsoft.com/office/officeart/2005/8/quickstyle/simple1" qsCatId="simple" csTypeId="urn:microsoft.com/office/officeart/2005/8/colors/colorful1#1" csCatId="colorful" phldr="1"/>
      <dgm:spPr/>
      <dgm:t>
        <a:bodyPr/>
        <a:lstStyle/>
        <a:p>
          <a:endParaRPr lang="en-IN"/>
        </a:p>
      </dgm:t>
    </dgm:pt>
    <dgm:pt modelId="{64371A99-71D4-42E7-878B-D3FD1EFF4A38}">
      <dgm:prSet phldrT="[Text]"/>
      <dgm:spPr>
        <a:solidFill>
          <a:srgbClr val="792C98"/>
        </a:solidFill>
      </dgm:spPr>
      <dgm:t>
        <a:bodyPr/>
        <a:lstStyle/>
        <a:p>
          <a:pPr algn="ctr"/>
          <a:r>
            <a:rPr lang="en-IN" b="0" i="0" dirty="0"/>
            <a:t>Structured Data</a:t>
          </a:r>
          <a:endParaRPr lang="en-IN" dirty="0"/>
        </a:p>
      </dgm:t>
    </dgm:pt>
    <dgm:pt modelId="{CC3A51FE-D36A-4085-9768-722A2C39AE98}" type="parTrans" cxnId="{6145BE56-D450-4E0E-85CE-E8DC25A73AA2}">
      <dgm:prSet/>
      <dgm:spPr/>
      <dgm:t>
        <a:bodyPr/>
        <a:lstStyle/>
        <a:p>
          <a:endParaRPr lang="en-IN"/>
        </a:p>
      </dgm:t>
    </dgm:pt>
    <dgm:pt modelId="{F4BEB971-04FB-4F1C-B320-4AEB76CC8E0A}" type="sibTrans" cxnId="{6145BE56-D450-4E0E-85CE-E8DC25A73AA2}">
      <dgm:prSet/>
      <dgm:spPr/>
      <dgm:t>
        <a:bodyPr/>
        <a:lstStyle/>
        <a:p>
          <a:endParaRPr lang="en-IN"/>
        </a:p>
      </dgm:t>
    </dgm:pt>
    <dgm:pt modelId="{E4FC2AF2-F98C-46C5-A87B-7D807D202F84}">
      <dgm:prSet phldrT="[Text]"/>
      <dgm:spPr/>
      <dgm:t>
        <a:bodyPr/>
        <a:lstStyle/>
        <a:p>
          <a:pPr algn="ctr"/>
          <a:r>
            <a:rPr lang="en-IN" b="0" i="0" dirty="0"/>
            <a:t>Unstructured Rich data</a:t>
          </a:r>
          <a:endParaRPr lang="en-IN" dirty="0"/>
        </a:p>
      </dgm:t>
    </dgm:pt>
    <dgm:pt modelId="{83AC7148-87B5-4EDB-921B-80CB72B9BCAB}" type="sibTrans" cxnId="{C7DD1502-7572-4062-8449-E45DC651FB69}">
      <dgm:prSet/>
      <dgm:spPr/>
      <dgm:t>
        <a:bodyPr/>
        <a:lstStyle/>
        <a:p>
          <a:endParaRPr lang="en-IN"/>
        </a:p>
      </dgm:t>
    </dgm:pt>
    <dgm:pt modelId="{AE74490F-6B78-4031-8F68-ACAE89187039}" type="parTrans" cxnId="{C7DD1502-7572-4062-8449-E45DC651FB69}">
      <dgm:prSet/>
      <dgm:spPr/>
      <dgm:t>
        <a:bodyPr/>
        <a:lstStyle/>
        <a:p>
          <a:endParaRPr lang="en-IN"/>
        </a:p>
      </dgm:t>
    </dgm:pt>
    <dgm:pt modelId="{B65873B6-50CB-419A-94BE-0E10BE7BFE79}">
      <dgm:prSet phldrT="[Text]"/>
      <dgm:spPr/>
      <dgm:t>
        <a:bodyPr/>
        <a:lstStyle/>
        <a:p>
          <a:r>
            <a:rPr lang="en-IN" b="0" i="0" dirty="0"/>
            <a:t>Unstructured Data</a:t>
          </a:r>
          <a:endParaRPr lang="en-IN" dirty="0"/>
        </a:p>
      </dgm:t>
    </dgm:pt>
    <dgm:pt modelId="{D6D1B3F8-F1F0-47E4-8F71-F8AEE8312F25}" type="sibTrans" cxnId="{0E6911CF-B7AE-43E3-B26B-430019C18D53}">
      <dgm:prSet/>
      <dgm:spPr/>
      <dgm:t>
        <a:bodyPr/>
        <a:lstStyle/>
        <a:p>
          <a:endParaRPr lang="en-IN"/>
        </a:p>
      </dgm:t>
    </dgm:pt>
    <dgm:pt modelId="{39F20639-1DD2-47C9-A8E3-79DB40819CA0}" type="parTrans" cxnId="{0E6911CF-B7AE-43E3-B26B-430019C18D53}">
      <dgm:prSet/>
      <dgm:spPr/>
      <dgm:t>
        <a:bodyPr/>
        <a:lstStyle/>
        <a:p>
          <a:endParaRPr lang="en-IN"/>
        </a:p>
      </dgm:t>
    </dgm:pt>
    <dgm:pt modelId="{910A58F2-6865-42D2-B5CF-3DBC8D3A20DE}" type="pres">
      <dgm:prSet presAssocID="{127EF3B4-2A7C-4F2C-94A8-36DC8E4A2428}" presName="linear" presStyleCnt="0">
        <dgm:presLayoutVars>
          <dgm:animLvl val="lvl"/>
          <dgm:resizeHandles val="exact"/>
        </dgm:presLayoutVars>
      </dgm:prSet>
      <dgm:spPr/>
    </dgm:pt>
    <dgm:pt modelId="{26A21BE3-E5EB-4E3D-891F-EFFD4F00196A}" type="pres">
      <dgm:prSet presAssocID="{64371A99-71D4-42E7-878B-D3FD1EFF4A38}" presName="parentText" presStyleLbl="node1" presStyleIdx="0" presStyleCnt="3">
        <dgm:presLayoutVars>
          <dgm:chMax val="0"/>
          <dgm:bulletEnabled val="1"/>
        </dgm:presLayoutVars>
      </dgm:prSet>
      <dgm:spPr/>
    </dgm:pt>
    <dgm:pt modelId="{11E8E296-7F8F-4784-A6D3-1EE9BBD63AE4}" type="pres">
      <dgm:prSet presAssocID="{F4BEB971-04FB-4F1C-B320-4AEB76CC8E0A}" presName="spacer" presStyleCnt="0"/>
      <dgm:spPr/>
    </dgm:pt>
    <dgm:pt modelId="{D36BA842-4C38-4A80-9D5A-3653D3ED40D6}" type="pres">
      <dgm:prSet presAssocID="{B65873B6-50CB-419A-94BE-0E10BE7BFE79}" presName="parentText" presStyleLbl="node1" presStyleIdx="1" presStyleCnt="3">
        <dgm:presLayoutVars>
          <dgm:chMax val="0"/>
          <dgm:bulletEnabled val="1"/>
        </dgm:presLayoutVars>
      </dgm:prSet>
      <dgm:spPr/>
    </dgm:pt>
    <dgm:pt modelId="{D90C6204-867E-408C-B5B7-900C600ABE3E}" type="pres">
      <dgm:prSet presAssocID="{D6D1B3F8-F1F0-47E4-8F71-F8AEE8312F25}" presName="spacer" presStyleCnt="0"/>
      <dgm:spPr/>
    </dgm:pt>
    <dgm:pt modelId="{7B74656B-F408-466A-B8C0-7F9F5CCB82F4}" type="pres">
      <dgm:prSet presAssocID="{E4FC2AF2-F98C-46C5-A87B-7D807D202F84}" presName="parentText" presStyleLbl="node1" presStyleIdx="2" presStyleCnt="3">
        <dgm:presLayoutVars>
          <dgm:chMax val="0"/>
          <dgm:bulletEnabled val="1"/>
        </dgm:presLayoutVars>
      </dgm:prSet>
      <dgm:spPr/>
    </dgm:pt>
  </dgm:ptLst>
  <dgm:cxnLst>
    <dgm:cxn modelId="{C7DD1502-7572-4062-8449-E45DC651FB69}" srcId="{127EF3B4-2A7C-4F2C-94A8-36DC8E4A2428}" destId="{E4FC2AF2-F98C-46C5-A87B-7D807D202F84}" srcOrd="2" destOrd="0" parTransId="{AE74490F-6B78-4031-8F68-ACAE89187039}" sibTransId="{83AC7148-87B5-4EDB-921B-80CB72B9BCAB}"/>
    <dgm:cxn modelId="{6145BE56-D450-4E0E-85CE-E8DC25A73AA2}" srcId="{127EF3B4-2A7C-4F2C-94A8-36DC8E4A2428}" destId="{64371A99-71D4-42E7-878B-D3FD1EFF4A38}" srcOrd="0" destOrd="0" parTransId="{CC3A51FE-D36A-4085-9768-722A2C39AE98}" sibTransId="{F4BEB971-04FB-4F1C-B320-4AEB76CC8E0A}"/>
    <dgm:cxn modelId="{28223F7F-ADD6-45A1-8F60-A1BE78694387}" type="presOf" srcId="{E4FC2AF2-F98C-46C5-A87B-7D807D202F84}" destId="{7B74656B-F408-466A-B8C0-7F9F5CCB82F4}" srcOrd="0" destOrd="0" presId="urn:microsoft.com/office/officeart/2005/8/layout/vList2"/>
    <dgm:cxn modelId="{11BC6BBB-2A4D-456B-A27B-4BAFA222D48A}" type="presOf" srcId="{B65873B6-50CB-419A-94BE-0E10BE7BFE79}" destId="{D36BA842-4C38-4A80-9D5A-3653D3ED40D6}" srcOrd="0" destOrd="0" presId="urn:microsoft.com/office/officeart/2005/8/layout/vList2"/>
    <dgm:cxn modelId="{0E6911CF-B7AE-43E3-B26B-430019C18D53}" srcId="{127EF3B4-2A7C-4F2C-94A8-36DC8E4A2428}" destId="{B65873B6-50CB-419A-94BE-0E10BE7BFE79}" srcOrd="1" destOrd="0" parTransId="{39F20639-1DD2-47C9-A8E3-79DB40819CA0}" sibTransId="{D6D1B3F8-F1F0-47E4-8F71-F8AEE8312F25}"/>
    <dgm:cxn modelId="{5F34B2E0-F87A-43CF-8860-3724D1917878}" type="presOf" srcId="{64371A99-71D4-42E7-878B-D3FD1EFF4A38}" destId="{26A21BE3-E5EB-4E3D-891F-EFFD4F00196A}" srcOrd="0" destOrd="0" presId="urn:microsoft.com/office/officeart/2005/8/layout/vList2"/>
    <dgm:cxn modelId="{07959BE5-6860-4E56-8999-313CBE251AE5}" type="presOf" srcId="{127EF3B4-2A7C-4F2C-94A8-36DC8E4A2428}" destId="{910A58F2-6865-42D2-B5CF-3DBC8D3A20DE}" srcOrd="0" destOrd="0" presId="urn:microsoft.com/office/officeart/2005/8/layout/vList2"/>
    <dgm:cxn modelId="{03E69089-6F8E-4285-BFE2-FB8718771CFE}" type="presParOf" srcId="{910A58F2-6865-42D2-B5CF-3DBC8D3A20DE}" destId="{26A21BE3-E5EB-4E3D-891F-EFFD4F00196A}" srcOrd="0" destOrd="0" presId="urn:microsoft.com/office/officeart/2005/8/layout/vList2"/>
    <dgm:cxn modelId="{CC4FD0C3-FC3A-49A7-BB80-6C51E3AB6242}" type="presParOf" srcId="{910A58F2-6865-42D2-B5CF-3DBC8D3A20DE}" destId="{11E8E296-7F8F-4784-A6D3-1EE9BBD63AE4}" srcOrd="1" destOrd="0" presId="urn:microsoft.com/office/officeart/2005/8/layout/vList2"/>
    <dgm:cxn modelId="{6D05E26D-4A54-4EB9-8D90-D312873E7A7D}" type="presParOf" srcId="{910A58F2-6865-42D2-B5CF-3DBC8D3A20DE}" destId="{D36BA842-4C38-4A80-9D5A-3653D3ED40D6}" srcOrd="2" destOrd="0" presId="urn:microsoft.com/office/officeart/2005/8/layout/vList2"/>
    <dgm:cxn modelId="{52D198A4-DFF6-4219-A427-859622B2E594}" type="presParOf" srcId="{910A58F2-6865-42D2-B5CF-3DBC8D3A20DE}" destId="{D90C6204-867E-408C-B5B7-900C600ABE3E}" srcOrd="3" destOrd="0" presId="urn:microsoft.com/office/officeart/2005/8/layout/vList2"/>
    <dgm:cxn modelId="{3453F698-B029-4434-B321-282C2B2C24A2}" type="presParOf" srcId="{910A58F2-6865-42D2-B5CF-3DBC8D3A20DE}" destId="{7B74656B-F408-466A-B8C0-7F9F5CCB82F4}" srcOrd="4" destOrd="0" presId="urn:microsoft.com/office/officeart/2005/8/layout/vList2"/>
  </dgm:cxnLst>
  <dgm:bg/>
  <dgm:whole/>
  <dgm:extLst>
    <a:ext uri="http://schemas.microsoft.com/office/drawing/2008/diagram">
      <dsp:dataModelExt xmlns:dsp="http://schemas.microsoft.com/office/drawing/2008/diagram" relId="rId23"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127EF3B4-2A7C-4F2C-94A8-36DC8E4A2428}" type="doc">
      <dgm:prSet loTypeId="urn:microsoft.com/office/officeart/2005/8/layout/vList2" loCatId="list" qsTypeId="urn:microsoft.com/office/officeart/2005/8/quickstyle/simple1" qsCatId="simple" csTypeId="urn:microsoft.com/office/officeart/2005/8/colors/colorful1#2" csCatId="colorful" phldr="1"/>
      <dgm:spPr/>
      <dgm:t>
        <a:bodyPr/>
        <a:lstStyle/>
        <a:p>
          <a:endParaRPr lang="en-IN"/>
        </a:p>
      </dgm:t>
    </dgm:pt>
    <dgm:pt modelId="{64371A99-71D4-42E7-878B-D3FD1EFF4A38}">
      <dgm:prSet phldrT="[Text]"/>
      <dgm:spPr>
        <a:solidFill>
          <a:srgbClr val="792C98"/>
        </a:solidFill>
      </dgm:spPr>
      <dgm:t>
        <a:bodyPr/>
        <a:lstStyle/>
        <a:p>
          <a:pPr algn="ctr"/>
          <a:r>
            <a:rPr lang="en-IN" dirty="0"/>
            <a:t>On Premises</a:t>
          </a:r>
        </a:p>
      </dgm:t>
    </dgm:pt>
    <dgm:pt modelId="{CC3A51FE-D36A-4085-9768-722A2C39AE98}" type="parTrans" cxnId="{6145BE56-D450-4E0E-85CE-E8DC25A73AA2}">
      <dgm:prSet/>
      <dgm:spPr/>
      <dgm:t>
        <a:bodyPr/>
        <a:lstStyle/>
        <a:p>
          <a:endParaRPr lang="en-IN"/>
        </a:p>
      </dgm:t>
    </dgm:pt>
    <dgm:pt modelId="{F4BEB971-04FB-4F1C-B320-4AEB76CC8E0A}" type="sibTrans" cxnId="{6145BE56-D450-4E0E-85CE-E8DC25A73AA2}">
      <dgm:prSet/>
      <dgm:spPr/>
      <dgm:t>
        <a:bodyPr/>
        <a:lstStyle/>
        <a:p>
          <a:endParaRPr lang="en-IN"/>
        </a:p>
      </dgm:t>
    </dgm:pt>
    <dgm:pt modelId="{B65873B6-50CB-419A-94BE-0E10BE7BFE79}">
      <dgm:prSet phldrT="[Text]"/>
      <dgm:spPr/>
      <dgm:t>
        <a:bodyPr/>
        <a:lstStyle/>
        <a:p>
          <a:r>
            <a:rPr lang="en-IN" dirty="0"/>
            <a:t>Cloud</a:t>
          </a:r>
        </a:p>
      </dgm:t>
    </dgm:pt>
    <dgm:pt modelId="{39F20639-1DD2-47C9-A8E3-79DB40819CA0}" type="parTrans" cxnId="{0E6911CF-B7AE-43E3-B26B-430019C18D53}">
      <dgm:prSet/>
      <dgm:spPr/>
      <dgm:t>
        <a:bodyPr/>
        <a:lstStyle/>
        <a:p>
          <a:endParaRPr lang="en-IN"/>
        </a:p>
      </dgm:t>
    </dgm:pt>
    <dgm:pt modelId="{D6D1B3F8-F1F0-47E4-8F71-F8AEE8312F25}" type="sibTrans" cxnId="{0E6911CF-B7AE-43E3-B26B-430019C18D53}">
      <dgm:prSet/>
      <dgm:spPr/>
      <dgm:t>
        <a:bodyPr/>
        <a:lstStyle/>
        <a:p>
          <a:endParaRPr lang="en-IN"/>
        </a:p>
      </dgm:t>
    </dgm:pt>
    <dgm:pt modelId="{E4FC2AF2-F98C-46C5-A87B-7D807D202F84}">
      <dgm:prSet phldrT="[Text]"/>
      <dgm:spPr/>
      <dgm:t>
        <a:bodyPr/>
        <a:lstStyle/>
        <a:p>
          <a:pPr algn="ctr"/>
          <a:r>
            <a:rPr lang="en-IN" dirty="0"/>
            <a:t>Web API</a:t>
          </a:r>
        </a:p>
      </dgm:t>
    </dgm:pt>
    <dgm:pt modelId="{AE74490F-6B78-4031-8F68-ACAE89187039}" type="parTrans" cxnId="{C7DD1502-7572-4062-8449-E45DC651FB69}">
      <dgm:prSet/>
      <dgm:spPr/>
      <dgm:t>
        <a:bodyPr/>
        <a:lstStyle/>
        <a:p>
          <a:endParaRPr lang="en-IN"/>
        </a:p>
      </dgm:t>
    </dgm:pt>
    <dgm:pt modelId="{83AC7148-87B5-4EDB-921B-80CB72B9BCAB}" type="sibTrans" cxnId="{C7DD1502-7572-4062-8449-E45DC651FB69}">
      <dgm:prSet/>
      <dgm:spPr/>
      <dgm:t>
        <a:bodyPr/>
        <a:lstStyle/>
        <a:p>
          <a:endParaRPr lang="en-IN"/>
        </a:p>
      </dgm:t>
    </dgm:pt>
    <dgm:pt modelId="{910A58F2-6865-42D2-B5CF-3DBC8D3A20DE}" type="pres">
      <dgm:prSet presAssocID="{127EF3B4-2A7C-4F2C-94A8-36DC8E4A2428}" presName="linear" presStyleCnt="0">
        <dgm:presLayoutVars>
          <dgm:animLvl val="lvl"/>
          <dgm:resizeHandles val="exact"/>
        </dgm:presLayoutVars>
      </dgm:prSet>
      <dgm:spPr/>
    </dgm:pt>
    <dgm:pt modelId="{26A21BE3-E5EB-4E3D-891F-EFFD4F00196A}" type="pres">
      <dgm:prSet presAssocID="{64371A99-71D4-42E7-878B-D3FD1EFF4A38}" presName="parentText" presStyleLbl="node1" presStyleIdx="0" presStyleCnt="3">
        <dgm:presLayoutVars>
          <dgm:chMax val="0"/>
          <dgm:bulletEnabled val="1"/>
        </dgm:presLayoutVars>
      </dgm:prSet>
      <dgm:spPr/>
    </dgm:pt>
    <dgm:pt modelId="{11E8E296-7F8F-4784-A6D3-1EE9BBD63AE4}" type="pres">
      <dgm:prSet presAssocID="{F4BEB971-04FB-4F1C-B320-4AEB76CC8E0A}" presName="spacer" presStyleCnt="0"/>
      <dgm:spPr/>
    </dgm:pt>
    <dgm:pt modelId="{D36BA842-4C38-4A80-9D5A-3653D3ED40D6}" type="pres">
      <dgm:prSet presAssocID="{B65873B6-50CB-419A-94BE-0E10BE7BFE79}" presName="parentText" presStyleLbl="node1" presStyleIdx="1" presStyleCnt="3">
        <dgm:presLayoutVars>
          <dgm:chMax val="0"/>
          <dgm:bulletEnabled val="1"/>
        </dgm:presLayoutVars>
      </dgm:prSet>
      <dgm:spPr/>
    </dgm:pt>
    <dgm:pt modelId="{D90C6204-867E-408C-B5B7-900C600ABE3E}" type="pres">
      <dgm:prSet presAssocID="{D6D1B3F8-F1F0-47E4-8F71-F8AEE8312F25}" presName="spacer" presStyleCnt="0"/>
      <dgm:spPr/>
    </dgm:pt>
    <dgm:pt modelId="{7B74656B-F408-466A-B8C0-7F9F5CCB82F4}" type="pres">
      <dgm:prSet presAssocID="{E4FC2AF2-F98C-46C5-A87B-7D807D202F84}" presName="parentText" presStyleLbl="node1" presStyleIdx="2" presStyleCnt="3">
        <dgm:presLayoutVars>
          <dgm:chMax val="0"/>
          <dgm:bulletEnabled val="1"/>
        </dgm:presLayoutVars>
      </dgm:prSet>
      <dgm:spPr/>
    </dgm:pt>
  </dgm:ptLst>
  <dgm:cxnLst>
    <dgm:cxn modelId="{C7DD1502-7572-4062-8449-E45DC651FB69}" srcId="{127EF3B4-2A7C-4F2C-94A8-36DC8E4A2428}" destId="{E4FC2AF2-F98C-46C5-A87B-7D807D202F84}" srcOrd="2" destOrd="0" parTransId="{AE74490F-6B78-4031-8F68-ACAE89187039}" sibTransId="{83AC7148-87B5-4EDB-921B-80CB72B9BCAB}"/>
    <dgm:cxn modelId="{7E56E005-CFE4-491B-B5A1-2AC74E15BC15}" type="presOf" srcId="{B65873B6-50CB-419A-94BE-0E10BE7BFE79}" destId="{D36BA842-4C38-4A80-9D5A-3653D3ED40D6}" srcOrd="0" destOrd="0" presId="urn:microsoft.com/office/officeart/2005/8/layout/vList2"/>
    <dgm:cxn modelId="{EAB56032-954E-466E-84D6-3C7D9B0E712F}" type="presOf" srcId="{E4FC2AF2-F98C-46C5-A87B-7D807D202F84}" destId="{7B74656B-F408-466A-B8C0-7F9F5CCB82F4}" srcOrd="0" destOrd="0" presId="urn:microsoft.com/office/officeart/2005/8/layout/vList2"/>
    <dgm:cxn modelId="{9C966B63-9D38-4891-BAAC-22F6D45F7F0D}" type="presOf" srcId="{64371A99-71D4-42E7-878B-D3FD1EFF4A38}" destId="{26A21BE3-E5EB-4E3D-891F-EFFD4F00196A}" srcOrd="0" destOrd="0" presId="urn:microsoft.com/office/officeart/2005/8/layout/vList2"/>
    <dgm:cxn modelId="{6145BE56-D450-4E0E-85CE-E8DC25A73AA2}" srcId="{127EF3B4-2A7C-4F2C-94A8-36DC8E4A2428}" destId="{64371A99-71D4-42E7-878B-D3FD1EFF4A38}" srcOrd="0" destOrd="0" parTransId="{CC3A51FE-D36A-4085-9768-722A2C39AE98}" sibTransId="{F4BEB971-04FB-4F1C-B320-4AEB76CC8E0A}"/>
    <dgm:cxn modelId="{18F7F7B4-7425-4F45-9370-CB96B80D7095}" type="presOf" srcId="{127EF3B4-2A7C-4F2C-94A8-36DC8E4A2428}" destId="{910A58F2-6865-42D2-B5CF-3DBC8D3A20DE}" srcOrd="0" destOrd="0" presId="urn:microsoft.com/office/officeart/2005/8/layout/vList2"/>
    <dgm:cxn modelId="{0E6911CF-B7AE-43E3-B26B-430019C18D53}" srcId="{127EF3B4-2A7C-4F2C-94A8-36DC8E4A2428}" destId="{B65873B6-50CB-419A-94BE-0E10BE7BFE79}" srcOrd="1" destOrd="0" parTransId="{39F20639-1DD2-47C9-A8E3-79DB40819CA0}" sibTransId="{D6D1B3F8-F1F0-47E4-8F71-F8AEE8312F25}"/>
    <dgm:cxn modelId="{117A1959-B4EF-4BB4-80EF-09A79E47B071}" type="presParOf" srcId="{910A58F2-6865-42D2-B5CF-3DBC8D3A20DE}" destId="{26A21BE3-E5EB-4E3D-891F-EFFD4F00196A}" srcOrd="0" destOrd="0" presId="urn:microsoft.com/office/officeart/2005/8/layout/vList2"/>
    <dgm:cxn modelId="{8CC9C9C8-8925-445C-87FE-D0C2D5003A85}" type="presParOf" srcId="{910A58F2-6865-42D2-B5CF-3DBC8D3A20DE}" destId="{11E8E296-7F8F-4784-A6D3-1EE9BBD63AE4}" srcOrd="1" destOrd="0" presId="urn:microsoft.com/office/officeart/2005/8/layout/vList2"/>
    <dgm:cxn modelId="{1440C619-A2AE-43EB-8B62-BBD68F5BDD86}" type="presParOf" srcId="{910A58F2-6865-42D2-B5CF-3DBC8D3A20DE}" destId="{D36BA842-4C38-4A80-9D5A-3653D3ED40D6}" srcOrd="2" destOrd="0" presId="urn:microsoft.com/office/officeart/2005/8/layout/vList2"/>
    <dgm:cxn modelId="{E610D9F9-15EA-41FD-9C17-9C19CDF65398}" type="presParOf" srcId="{910A58F2-6865-42D2-B5CF-3DBC8D3A20DE}" destId="{D90C6204-867E-408C-B5B7-900C600ABE3E}" srcOrd="3" destOrd="0" presId="urn:microsoft.com/office/officeart/2005/8/layout/vList2"/>
    <dgm:cxn modelId="{0CD56D9D-8935-431F-8DA4-F5C7870E09CC}" type="presParOf" srcId="{910A58F2-6865-42D2-B5CF-3DBC8D3A20DE}" destId="{7B74656B-F408-466A-B8C0-7F9F5CCB82F4}" srcOrd="4" destOrd="0" presId="urn:microsoft.com/office/officeart/2005/8/layout/vList2"/>
  </dgm:cxnLst>
  <dgm:bg/>
  <dgm:whole/>
  <dgm:extLst>
    <a:ext uri="http://schemas.microsoft.com/office/drawing/2008/diagram">
      <dsp:dataModelExt xmlns:dsp="http://schemas.microsoft.com/office/drawing/2008/diagram" relId="rId2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40912-577C-4E67-AA8D-8779D6027222}">
      <dsp:nvSpPr>
        <dsp:cNvPr id="0" name=""/>
        <dsp:cNvSpPr/>
      </dsp:nvSpPr>
      <dsp:spPr>
        <a:xfrm>
          <a:off x="0" y="0"/>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IN" sz="1600" b="1" kern="1200" dirty="0"/>
            <a:t>Debabrata Dutta, Founder and Executive Director</a:t>
          </a:r>
          <a:endParaRPr lang="en-IN" sz="1600" kern="1200" dirty="0"/>
        </a:p>
        <a:p>
          <a:pPr marL="114300" lvl="1" indent="-114300" algn="l" defTabSz="533400" rtl="0">
            <a:lnSpc>
              <a:spcPct val="90000"/>
            </a:lnSpc>
            <a:spcBef>
              <a:spcPct val="0"/>
            </a:spcBef>
            <a:spcAft>
              <a:spcPct val="15000"/>
            </a:spcAft>
            <a:buChar char="•"/>
          </a:pPr>
          <a:r>
            <a:rPr lang="en-IN" sz="1200" b="1" kern="1200" dirty="0"/>
            <a:t>Industry Experience</a:t>
          </a:r>
          <a:r>
            <a:rPr lang="en-IN" sz="1200" kern="1200" dirty="0"/>
            <a:t>: 30 Years</a:t>
          </a:r>
        </a:p>
        <a:p>
          <a:pPr marL="114300" lvl="1" indent="-114300" algn="l" defTabSz="533400" rtl="0">
            <a:lnSpc>
              <a:spcPct val="90000"/>
            </a:lnSpc>
            <a:spcBef>
              <a:spcPct val="0"/>
            </a:spcBef>
            <a:spcAft>
              <a:spcPct val="15000"/>
            </a:spcAft>
            <a:buChar char="•"/>
          </a:pPr>
          <a:r>
            <a:rPr lang="en-IN" sz="1200" b="1" kern="1200" dirty="0"/>
            <a:t>Past Organizations</a:t>
          </a:r>
          <a:r>
            <a:rPr lang="en-IN" sz="1200" kern="1200" dirty="0"/>
            <a:t>: DRDO, Wipro, Lucent, </a:t>
          </a:r>
          <a:r>
            <a:rPr lang="en-IN" sz="1200" kern="1200" dirty="0" err="1"/>
            <a:t>Ushacomm</a:t>
          </a:r>
          <a:endParaRPr lang="en-IN" sz="1200" kern="1200" dirty="0"/>
        </a:p>
        <a:p>
          <a:pPr marL="114300" lvl="1" indent="-114300" algn="l" defTabSz="533400" rtl="0">
            <a:lnSpc>
              <a:spcPct val="90000"/>
            </a:lnSpc>
            <a:spcBef>
              <a:spcPct val="0"/>
            </a:spcBef>
            <a:spcAft>
              <a:spcPct val="15000"/>
            </a:spcAft>
            <a:buChar char="•"/>
          </a:pPr>
          <a:r>
            <a:rPr lang="en-IN" sz="1200" b="1" kern="1200" dirty="0"/>
            <a:t>Expertise</a:t>
          </a:r>
          <a:r>
            <a:rPr lang="en-IN" sz="1200" kern="1200" dirty="0"/>
            <a:t>: Machine Learning, Telecom, Parallel Computing,, Mobility</a:t>
          </a:r>
        </a:p>
        <a:p>
          <a:pPr marL="114300" lvl="1" indent="-114300" algn="l" defTabSz="533400" rtl="0">
            <a:lnSpc>
              <a:spcPct val="90000"/>
            </a:lnSpc>
            <a:spcBef>
              <a:spcPct val="0"/>
            </a:spcBef>
            <a:spcAft>
              <a:spcPct val="15000"/>
            </a:spcAft>
            <a:buChar char="•"/>
          </a:pPr>
          <a:r>
            <a:rPr lang="en-IN" sz="1200" b="1" kern="1200" dirty="0"/>
            <a:t>Education</a:t>
          </a:r>
          <a:r>
            <a:rPr lang="en-IN" sz="1200" kern="1200" dirty="0"/>
            <a:t>: M Tech  Computer Sc. </a:t>
          </a:r>
          <a:r>
            <a:rPr lang="en-IN" sz="1200" kern="1200" dirty="0" err="1"/>
            <a:t>IISc</a:t>
          </a:r>
          <a:r>
            <a:rPr lang="en-IN" sz="1200" kern="1200" dirty="0"/>
            <a:t> Bangalore; B Tech Computer Sc. IIT Kharagpur</a:t>
          </a:r>
        </a:p>
      </dsp:txBody>
      <dsp:txXfrm>
        <a:off x="1802244" y="0"/>
        <a:ext cx="6509216" cy="1399525"/>
      </dsp:txXfrm>
    </dsp:sp>
    <dsp:sp modelId="{522FFF78-9D27-4C89-B2A1-F859DC4D0821}">
      <dsp:nvSpPr>
        <dsp:cNvPr id="0" name=""/>
        <dsp:cNvSpPr/>
      </dsp:nvSpPr>
      <dsp:spPr>
        <a:xfrm>
          <a:off x="139952" y="139952"/>
          <a:ext cx="1662292" cy="111962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B14A0A3E-F1D3-4D80-B9FE-313F3E80DD07}">
      <dsp:nvSpPr>
        <dsp:cNvPr id="0" name=""/>
        <dsp:cNvSpPr/>
      </dsp:nvSpPr>
      <dsp:spPr>
        <a:xfrm>
          <a:off x="0" y="1539478"/>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IN" sz="1600" b="1" kern="1200" dirty="0"/>
            <a:t>Ambar Mukerji, Executive Director</a:t>
          </a:r>
          <a:endParaRPr lang="en-IN" sz="1600" kern="1200" dirty="0"/>
        </a:p>
        <a:p>
          <a:pPr marL="114300" lvl="1" indent="-114300" algn="l" defTabSz="533400" rtl="0">
            <a:lnSpc>
              <a:spcPct val="90000"/>
            </a:lnSpc>
            <a:spcBef>
              <a:spcPct val="0"/>
            </a:spcBef>
            <a:spcAft>
              <a:spcPct val="15000"/>
            </a:spcAft>
            <a:buChar char="•"/>
          </a:pPr>
          <a:r>
            <a:rPr lang="en-IN" sz="1200" b="1" kern="1200" dirty="0"/>
            <a:t>Industry Experience</a:t>
          </a:r>
          <a:r>
            <a:rPr lang="en-IN" sz="1200" kern="1200" dirty="0"/>
            <a:t>: 32 Years</a:t>
          </a:r>
        </a:p>
        <a:p>
          <a:pPr marL="114300" lvl="1" indent="-114300" algn="l" defTabSz="533400" rtl="0">
            <a:lnSpc>
              <a:spcPct val="90000"/>
            </a:lnSpc>
            <a:spcBef>
              <a:spcPct val="0"/>
            </a:spcBef>
            <a:spcAft>
              <a:spcPct val="15000"/>
            </a:spcAft>
            <a:buChar char="•"/>
          </a:pPr>
          <a:r>
            <a:rPr lang="en-IN" sz="1200" b="1" kern="1200" dirty="0"/>
            <a:t>Past Organizations</a:t>
          </a:r>
          <a:r>
            <a:rPr lang="en-IN" sz="1200" kern="1200" dirty="0"/>
            <a:t>: </a:t>
          </a:r>
          <a:r>
            <a:rPr lang="en-GB" sz="1200" kern="1200" dirty="0"/>
            <a:t>Lovelock/</a:t>
          </a:r>
          <a:r>
            <a:rPr lang="en-GB" sz="1200" kern="1200" dirty="0" err="1"/>
            <a:t>Flakt</a:t>
          </a:r>
          <a:r>
            <a:rPr lang="en-GB" sz="1200" kern="1200" dirty="0"/>
            <a:t>/Digital (DEC), Xerox, Telstra, </a:t>
          </a:r>
          <a:r>
            <a:rPr lang="en-GB" sz="1200" kern="1200" dirty="0" err="1"/>
            <a:t>UshaComm</a:t>
          </a:r>
          <a:r>
            <a:rPr lang="en-GB" sz="1200" kern="1200" dirty="0"/>
            <a:t> and early stage companies as </a:t>
          </a:r>
          <a:r>
            <a:rPr lang="en-US" sz="1200" kern="1200" dirty="0"/>
            <a:t>CFO/COO/CEO.</a:t>
          </a:r>
          <a:endParaRPr lang="en-IN" sz="1200" kern="1200" dirty="0"/>
        </a:p>
        <a:p>
          <a:pPr marL="114300" lvl="1" indent="-114300" algn="l" defTabSz="533400" rtl="0">
            <a:lnSpc>
              <a:spcPct val="90000"/>
            </a:lnSpc>
            <a:spcBef>
              <a:spcPct val="0"/>
            </a:spcBef>
            <a:spcAft>
              <a:spcPct val="15000"/>
            </a:spcAft>
            <a:buChar char="•"/>
          </a:pPr>
          <a:r>
            <a:rPr lang="en-IN" sz="1200" b="1" kern="1200" dirty="0"/>
            <a:t>Expertise</a:t>
          </a:r>
          <a:r>
            <a:rPr lang="en-IN" sz="1200" kern="1200" dirty="0"/>
            <a:t>: </a:t>
          </a:r>
          <a:r>
            <a:rPr lang="en-US" sz="1200" kern="1200" dirty="0"/>
            <a:t>Financial and Business Management and Business Development and Financing</a:t>
          </a:r>
          <a:endParaRPr lang="en-IN" sz="1200" kern="1200" dirty="0"/>
        </a:p>
        <a:p>
          <a:pPr marL="114300" lvl="1" indent="-114300" algn="l" defTabSz="533400" rtl="0">
            <a:lnSpc>
              <a:spcPct val="90000"/>
            </a:lnSpc>
            <a:spcBef>
              <a:spcPct val="0"/>
            </a:spcBef>
            <a:spcAft>
              <a:spcPct val="15000"/>
            </a:spcAft>
            <a:buChar char="•"/>
          </a:pPr>
          <a:r>
            <a:rPr lang="en-IN" sz="1200" b="1" kern="1200" dirty="0"/>
            <a:t>Education</a:t>
          </a:r>
          <a:r>
            <a:rPr lang="en-IN" sz="1200" kern="1200" dirty="0"/>
            <a:t>: Chartered Accountant</a:t>
          </a:r>
        </a:p>
      </dsp:txBody>
      <dsp:txXfrm>
        <a:off x="1802244" y="1539478"/>
        <a:ext cx="6509216" cy="1399525"/>
      </dsp:txXfrm>
    </dsp:sp>
    <dsp:sp modelId="{C83E3339-7D15-4DD4-83F2-A31F9342B546}">
      <dsp:nvSpPr>
        <dsp:cNvPr id="0" name=""/>
        <dsp:cNvSpPr/>
      </dsp:nvSpPr>
      <dsp:spPr>
        <a:xfrm>
          <a:off x="139952" y="1679430"/>
          <a:ext cx="1662292" cy="111962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7D22FD4B-C321-43C0-ABB5-0AD493CC9ADA}">
      <dsp:nvSpPr>
        <dsp:cNvPr id="0" name=""/>
        <dsp:cNvSpPr/>
      </dsp:nvSpPr>
      <dsp:spPr>
        <a:xfrm>
          <a:off x="0" y="3078956"/>
          <a:ext cx="8311461" cy="1399525"/>
        </a:xfrm>
        <a:prstGeom prst="roundRect">
          <a:avLst>
            <a:gd name="adj" fmla="val 10000"/>
          </a:avLst>
        </a:prstGeom>
        <a:solidFill>
          <a:schemeClr val="lt1">
            <a:hueOff val="0"/>
            <a:satOff val="0"/>
            <a:lumOff val="0"/>
            <a:alphaOff val="0"/>
          </a:schemeClr>
        </a:solid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666750" rtl="0">
            <a:lnSpc>
              <a:spcPct val="90000"/>
            </a:lnSpc>
            <a:spcBef>
              <a:spcPct val="0"/>
            </a:spcBef>
            <a:spcAft>
              <a:spcPct val="35000"/>
            </a:spcAft>
            <a:buNone/>
          </a:pPr>
          <a:r>
            <a:rPr lang="en-US" sz="1500" b="1" kern="1200" dirty="0"/>
            <a:t>Satyajit Roy - Head of International Business Development</a:t>
          </a:r>
          <a:endParaRPr lang="en-IN" sz="1500" b="1" kern="1200" dirty="0"/>
        </a:p>
        <a:p>
          <a:pPr marL="114300" lvl="1" indent="-114300" algn="l" defTabSz="577850" rtl="0">
            <a:lnSpc>
              <a:spcPct val="90000"/>
            </a:lnSpc>
            <a:spcBef>
              <a:spcPct val="0"/>
            </a:spcBef>
            <a:spcAft>
              <a:spcPct val="15000"/>
            </a:spcAft>
            <a:buChar char="•"/>
          </a:pPr>
          <a:r>
            <a:rPr lang="en-IN" sz="1300" b="1" kern="1200" dirty="0"/>
            <a:t>Industry Experience</a:t>
          </a:r>
          <a:r>
            <a:rPr lang="en-IN" sz="1300" kern="1200" dirty="0"/>
            <a:t>: 4 Years</a:t>
          </a:r>
        </a:p>
        <a:p>
          <a:pPr marL="114300" lvl="1" indent="-114300" algn="l" defTabSz="577850">
            <a:lnSpc>
              <a:spcPct val="90000"/>
            </a:lnSpc>
            <a:spcBef>
              <a:spcPct val="0"/>
            </a:spcBef>
            <a:spcAft>
              <a:spcPct val="15000"/>
            </a:spcAft>
            <a:buChar char="•"/>
          </a:pPr>
          <a:r>
            <a:rPr lang="en-IN" sz="1300" b="1" kern="1200" dirty="0"/>
            <a:t>Past Organizations</a:t>
          </a:r>
          <a:r>
            <a:rPr lang="en-IN" sz="1300" kern="1200" dirty="0"/>
            <a:t>: DNV, Go Marine, Early Stage Start-ups</a:t>
          </a:r>
        </a:p>
        <a:p>
          <a:pPr marL="114300" lvl="1" indent="-114300" algn="l" defTabSz="577850">
            <a:lnSpc>
              <a:spcPct val="90000"/>
            </a:lnSpc>
            <a:spcBef>
              <a:spcPct val="0"/>
            </a:spcBef>
            <a:spcAft>
              <a:spcPct val="15000"/>
            </a:spcAft>
            <a:buChar char="•"/>
          </a:pPr>
          <a:r>
            <a:rPr lang="en-IN" sz="1300" b="1" kern="1200" dirty="0"/>
            <a:t>Expertise</a:t>
          </a:r>
          <a:r>
            <a:rPr lang="en-IN" sz="1300" kern="1200" dirty="0"/>
            <a:t>: Technology Evaluation, Data analytics, management systems, Business Development, Six Sigma Black Belt </a:t>
          </a:r>
        </a:p>
        <a:p>
          <a:pPr marL="114300" lvl="1" indent="-114300" algn="l" defTabSz="577850">
            <a:lnSpc>
              <a:spcPct val="90000"/>
            </a:lnSpc>
            <a:spcBef>
              <a:spcPct val="0"/>
            </a:spcBef>
            <a:spcAft>
              <a:spcPct val="15000"/>
            </a:spcAft>
            <a:buChar char="•"/>
          </a:pPr>
          <a:r>
            <a:rPr lang="en-US" sz="1300" b="1" kern="1200" dirty="0"/>
            <a:t>Education</a:t>
          </a:r>
          <a:r>
            <a:rPr lang="en-US" sz="1300" kern="1200" dirty="0"/>
            <a:t>: Electrical Engineering and Economics from Pennsylvania State University </a:t>
          </a:r>
          <a:endParaRPr lang="en-IN" sz="1300" kern="1200" dirty="0"/>
        </a:p>
        <a:p>
          <a:pPr marL="114300" lvl="1" indent="-114300" algn="l" defTabSz="533400" rtl="0">
            <a:lnSpc>
              <a:spcPct val="90000"/>
            </a:lnSpc>
            <a:spcBef>
              <a:spcPct val="0"/>
            </a:spcBef>
            <a:spcAft>
              <a:spcPct val="15000"/>
            </a:spcAft>
            <a:buChar char="•"/>
          </a:pPr>
          <a:endParaRPr lang="en-IN" sz="1200" kern="1200" dirty="0"/>
        </a:p>
      </dsp:txBody>
      <dsp:txXfrm>
        <a:off x="1802244" y="3078956"/>
        <a:ext cx="6509216" cy="1399525"/>
      </dsp:txXfrm>
    </dsp:sp>
    <dsp:sp modelId="{57D1924B-D702-4A93-A6AA-435A569E146C}">
      <dsp:nvSpPr>
        <dsp:cNvPr id="0" name=""/>
        <dsp:cNvSpPr/>
      </dsp:nvSpPr>
      <dsp:spPr>
        <a:xfrm>
          <a:off x="139952" y="3218908"/>
          <a:ext cx="1662292" cy="1119620"/>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7D24F-925A-416C-867C-C48006834B24}">
      <dsp:nvSpPr>
        <dsp:cNvPr id="0" name=""/>
        <dsp:cNvSpPr/>
      </dsp:nvSpPr>
      <dsp:spPr>
        <a:xfrm>
          <a:off x="0" y="0"/>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err="1"/>
            <a:t>Tirthankar</a:t>
          </a:r>
          <a:r>
            <a:rPr lang="en-US" sz="1600" kern="1200" dirty="0"/>
            <a:t> </a:t>
          </a:r>
          <a:r>
            <a:rPr lang="en-US" sz="1600" kern="1200" dirty="0" err="1"/>
            <a:t>Banerjee</a:t>
          </a:r>
          <a:r>
            <a:rPr lang="en-US" sz="1600" kern="1200" dirty="0"/>
            <a:t> – Advisor</a:t>
          </a:r>
          <a:endParaRPr lang="en-IN" sz="1600" kern="1200" dirty="0"/>
        </a:p>
        <a:p>
          <a:pPr marL="57150" lvl="1" indent="-57150" algn="l" defTabSz="488950" rtl="0">
            <a:lnSpc>
              <a:spcPct val="90000"/>
            </a:lnSpc>
            <a:spcBef>
              <a:spcPct val="0"/>
            </a:spcBef>
            <a:spcAft>
              <a:spcPct val="15000"/>
            </a:spcAft>
            <a:buChar char="•"/>
          </a:pPr>
          <a:r>
            <a:rPr lang="en-IN" sz="1100" b="1" kern="1200" dirty="0"/>
            <a:t>Industry Experience</a:t>
          </a:r>
          <a:r>
            <a:rPr lang="en-IN" sz="1100" kern="1200" dirty="0"/>
            <a:t>: 30 Years</a:t>
          </a:r>
        </a:p>
        <a:p>
          <a:pPr marL="57150" lvl="1" indent="-57150" algn="l" defTabSz="488950" rtl="0">
            <a:lnSpc>
              <a:spcPct val="90000"/>
            </a:lnSpc>
            <a:spcBef>
              <a:spcPct val="0"/>
            </a:spcBef>
            <a:spcAft>
              <a:spcPct val="15000"/>
            </a:spcAft>
            <a:buChar char="•"/>
          </a:pPr>
          <a:r>
            <a:rPr lang="en-IN" sz="1100" b="1" kern="1200" dirty="0"/>
            <a:t>Past Orgs</a:t>
          </a:r>
          <a:r>
            <a:rPr lang="en-IN" sz="1100" kern="1200" dirty="0"/>
            <a:t>: Digital, Compaq, Sun, HCL Tech, HP</a:t>
          </a:r>
        </a:p>
        <a:p>
          <a:pPr marL="57150" lvl="1" indent="-57150" algn="l" defTabSz="488950" rtl="0">
            <a:lnSpc>
              <a:spcPct val="90000"/>
            </a:lnSpc>
            <a:spcBef>
              <a:spcPct val="0"/>
            </a:spcBef>
            <a:spcAft>
              <a:spcPct val="15000"/>
            </a:spcAft>
            <a:buChar char="•"/>
          </a:pPr>
          <a:r>
            <a:rPr lang="en-IN" sz="1100" b="1" kern="1200" dirty="0"/>
            <a:t>Expertise</a:t>
          </a:r>
          <a:r>
            <a:rPr lang="en-IN" sz="1100" kern="1200" dirty="0"/>
            <a:t>: Business Management, Machine Learning</a:t>
          </a:r>
        </a:p>
        <a:p>
          <a:pPr marL="57150" lvl="1" indent="-57150" algn="l" defTabSz="488950" rtl="0">
            <a:lnSpc>
              <a:spcPct val="90000"/>
            </a:lnSpc>
            <a:spcBef>
              <a:spcPct val="0"/>
            </a:spcBef>
            <a:spcAft>
              <a:spcPct val="15000"/>
            </a:spcAft>
            <a:buChar char="•"/>
          </a:pPr>
          <a:r>
            <a:rPr lang="en-IN" sz="1100" b="1" kern="1200" dirty="0"/>
            <a:t>Education</a:t>
          </a:r>
          <a:r>
            <a:rPr lang="en-IN" sz="1100" kern="1200" dirty="0"/>
            <a:t>: PGDM Marketing IMT; B Tech E&amp;ECE IIT Kharagpur</a:t>
          </a:r>
        </a:p>
      </dsp:txBody>
      <dsp:txXfrm>
        <a:off x="1688687" y="0"/>
        <a:ext cx="6177230" cy="1155034"/>
      </dsp:txXfrm>
    </dsp:sp>
    <dsp:sp modelId="{C0479A6D-D112-42D7-B973-A6C2F3F0AB3C}">
      <dsp:nvSpPr>
        <dsp:cNvPr id="0" name=""/>
        <dsp:cNvSpPr/>
      </dsp:nvSpPr>
      <dsp:spPr>
        <a:xfrm>
          <a:off x="279075" y="115503"/>
          <a:ext cx="1246040" cy="924027"/>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FF50D5-6198-49DB-B70F-55058C12ABCC}">
      <dsp:nvSpPr>
        <dsp:cNvPr id="0" name=""/>
        <dsp:cNvSpPr/>
      </dsp:nvSpPr>
      <dsp:spPr>
        <a:xfrm>
          <a:off x="0" y="1270537"/>
          <a:ext cx="7865918" cy="125782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dirty="0">
              <a:effectLst/>
              <a:latin typeface="Lato Bold"/>
              <a:ea typeface="MS Mincho"/>
              <a:cs typeface="Times New Roman" panose="02020603050405020304" pitchFamily="18" charset="0"/>
            </a:rPr>
            <a:t>Capt. </a:t>
          </a:r>
          <a:r>
            <a:rPr lang="en-US" sz="1600" kern="1200" dirty="0" err="1">
              <a:effectLst/>
              <a:latin typeface="Lato Bold"/>
              <a:ea typeface="MS Mincho"/>
              <a:cs typeface="Times New Roman" panose="02020603050405020304" pitchFamily="18" charset="0"/>
            </a:rPr>
            <a:t>Soumitro</a:t>
          </a:r>
          <a:r>
            <a:rPr lang="en-US" sz="1600" kern="1200" dirty="0">
              <a:effectLst/>
              <a:latin typeface="Lato Bold"/>
              <a:ea typeface="MS Mincho"/>
              <a:cs typeface="Times New Roman" panose="02020603050405020304" pitchFamily="18" charset="0"/>
            </a:rPr>
            <a:t> Roy - Advisor</a:t>
          </a:r>
          <a:endParaRPr lang="en-IN" sz="1600" kern="1200" dirty="0"/>
        </a:p>
        <a:p>
          <a:pPr marL="57150" lvl="1" indent="-57150" algn="l" defTabSz="488950" rtl="0">
            <a:lnSpc>
              <a:spcPct val="90000"/>
            </a:lnSpc>
            <a:spcBef>
              <a:spcPct val="0"/>
            </a:spcBef>
            <a:spcAft>
              <a:spcPct val="15000"/>
            </a:spcAft>
            <a:buChar char="•"/>
          </a:pPr>
          <a:r>
            <a:rPr lang="en-IN" sz="1100" b="1" kern="1200" dirty="0">
              <a:effectLst/>
              <a:ea typeface="MS Mincho"/>
              <a:cs typeface="Times New Roman" panose="02020603050405020304" pitchFamily="18" charset="0"/>
            </a:rPr>
            <a:t>Industry Experience</a:t>
          </a:r>
          <a:r>
            <a:rPr lang="en-IN" sz="1100" kern="1200" dirty="0">
              <a:effectLst/>
              <a:ea typeface="MS Mincho"/>
              <a:cs typeface="Times New Roman" panose="02020603050405020304" pitchFamily="18" charset="0"/>
            </a:rPr>
            <a:t>: 40 Years</a:t>
          </a:r>
          <a:endParaRPr lang="en-IN" sz="11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Past Orgs</a:t>
          </a:r>
          <a:r>
            <a:rPr lang="en-IN" sz="1100" kern="1200" dirty="0">
              <a:effectLst/>
              <a:ea typeface="MS Mincho"/>
              <a:cs typeface="Times New Roman" panose="02020603050405020304" pitchFamily="18" charset="0"/>
            </a:rPr>
            <a:t>: Mobil, SCI, Reliance Industries, KOTC, ADNOC</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Expertise</a:t>
          </a:r>
          <a:r>
            <a:rPr lang="en-IN" sz="1100" kern="1200" dirty="0">
              <a:effectLst/>
              <a:ea typeface="MS Mincho"/>
              <a:cs typeface="Times New Roman" panose="02020603050405020304" pitchFamily="18" charset="0"/>
            </a:rPr>
            <a:t>: Commercial and operational Management of ships, Ani Piracy, Maritime training, Maritime software </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Education</a:t>
          </a:r>
          <a:r>
            <a:rPr lang="en-IN" sz="1100" kern="1200" dirty="0">
              <a:effectLst/>
              <a:ea typeface="MS Mincho"/>
              <a:cs typeface="Times New Roman" panose="02020603050405020304" pitchFamily="18" charset="0"/>
            </a:rPr>
            <a:t>: St Xavier's Kolkata, Master Mariner</a:t>
          </a:r>
          <a:endParaRPr lang="en-IN" sz="1100" kern="1200" dirty="0">
            <a:effectLst/>
            <a:latin typeface="Times New Roman" panose="02020603050405020304" pitchFamily="18" charset="0"/>
            <a:ea typeface="MS Mincho"/>
          </a:endParaRPr>
        </a:p>
      </dsp:txBody>
      <dsp:txXfrm>
        <a:off x="1688687" y="1270537"/>
        <a:ext cx="6177230" cy="1257820"/>
      </dsp:txXfrm>
    </dsp:sp>
    <dsp:sp modelId="{38FCC3B8-B0BB-4F8A-B02F-D2A09BAE1BE2}">
      <dsp:nvSpPr>
        <dsp:cNvPr id="0" name=""/>
        <dsp:cNvSpPr/>
      </dsp:nvSpPr>
      <dsp:spPr>
        <a:xfrm>
          <a:off x="320638" y="1437434"/>
          <a:ext cx="1162913" cy="924027"/>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972F36-C372-4530-B3C3-DC18C281C2C7}">
      <dsp:nvSpPr>
        <dsp:cNvPr id="0" name=""/>
        <dsp:cNvSpPr/>
      </dsp:nvSpPr>
      <dsp:spPr>
        <a:xfrm>
          <a:off x="0" y="2643862"/>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GB" sz="1600" b="0" kern="1200" dirty="0"/>
            <a:t>Sujan Sinha – Advisor</a:t>
          </a:r>
          <a:endParaRPr lang="en-IN" sz="1600" b="0" kern="1200" dirty="0"/>
        </a:p>
        <a:p>
          <a:pPr marL="57150" lvl="1" indent="-57150" algn="l" defTabSz="488950" rtl="0">
            <a:lnSpc>
              <a:spcPct val="90000"/>
            </a:lnSpc>
            <a:spcBef>
              <a:spcPct val="0"/>
            </a:spcBef>
            <a:spcAft>
              <a:spcPct val="15000"/>
            </a:spcAft>
            <a:buChar char="•"/>
          </a:pPr>
          <a:r>
            <a:rPr lang="en-GB" sz="1100" kern="1200" dirty="0"/>
            <a:t>Industry Experience: 37+ years</a:t>
          </a:r>
          <a:endParaRPr lang="en-IN" sz="1100" kern="1200" dirty="0"/>
        </a:p>
        <a:p>
          <a:pPr marL="57150" lvl="1" indent="-57150" algn="l" defTabSz="488950">
            <a:lnSpc>
              <a:spcPct val="90000"/>
            </a:lnSpc>
            <a:spcBef>
              <a:spcPct val="0"/>
            </a:spcBef>
            <a:spcAft>
              <a:spcPct val="15000"/>
            </a:spcAft>
            <a:buChar char="•"/>
          </a:pPr>
          <a:r>
            <a:rPr lang="en-GB" sz="1100" kern="1200" dirty="0"/>
            <a:t>Past Organisations: SBI, Usha Martin Finance, Axis Bank, </a:t>
          </a:r>
          <a:r>
            <a:rPr lang="en-GB" sz="1100" kern="1200" dirty="0" err="1"/>
            <a:t>Shriram</a:t>
          </a:r>
          <a:r>
            <a:rPr lang="en-GB" sz="1100" kern="1200" dirty="0"/>
            <a:t> Housing Finance</a:t>
          </a:r>
          <a:endParaRPr lang="en-IN" sz="1100" kern="1200" dirty="0"/>
        </a:p>
        <a:p>
          <a:pPr marL="57150" lvl="1" indent="-57150" algn="l" defTabSz="488950">
            <a:lnSpc>
              <a:spcPct val="90000"/>
            </a:lnSpc>
            <a:spcBef>
              <a:spcPct val="0"/>
            </a:spcBef>
            <a:spcAft>
              <a:spcPct val="15000"/>
            </a:spcAft>
            <a:buChar char="•"/>
          </a:pPr>
          <a:r>
            <a:rPr lang="en-GB" sz="1100" kern="1200" dirty="0"/>
            <a:t>Expertise: Retail Banking, Consumer Lending, Mortgages</a:t>
          </a:r>
          <a:endParaRPr lang="en-IN" sz="1100" kern="1200" dirty="0"/>
        </a:p>
        <a:p>
          <a:pPr marL="57150" lvl="1" indent="-57150" algn="l" defTabSz="488950">
            <a:lnSpc>
              <a:spcPct val="90000"/>
            </a:lnSpc>
            <a:spcBef>
              <a:spcPct val="0"/>
            </a:spcBef>
            <a:spcAft>
              <a:spcPct val="15000"/>
            </a:spcAft>
            <a:buChar char="•"/>
          </a:pPr>
          <a:r>
            <a:rPr lang="en-GB" sz="1100" kern="1200" dirty="0"/>
            <a:t>Education: Presidency College, Kolkata</a:t>
          </a:r>
          <a:endParaRPr lang="en-IN" sz="1100" kern="1200" dirty="0"/>
        </a:p>
      </dsp:txBody>
      <dsp:txXfrm>
        <a:off x="1688687" y="2643862"/>
        <a:ext cx="6177230" cy="1155034"/>
      </dsp:txXfrm>
    </dsp:sp>
    <dsp:sp modelId="{C4D4B653-414A-4AEB-BE0F-BD4E6921C75B}">
      <dsp:nvSpPr>
        <dsp:cNvPr id="0" name=""/>
        <dsp:cNvSpPr/>
      </dsp:nvSpPr>
      <dsp:spPr>
        <a:xfrm>
          <a:off x="299856" y="2759365"/>
          <a:ext cx="1204476" cy="924027"/>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211C91-060D-4494-A1E5-08570D596781}">
      <dsp:nvSpPr>
        <dsp:cNvPr id="0" name=""/>
        <dsp:cNvSpPr/>
      </dsp:nvSpPr>
      <dsp:spPr>
        <a:xfrm>
          <a:off x="0" y="3914400"/>
          <a:ext cx="7865918" cy="115503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err="1">
              <a:effectLst/>
              <a:latin typeface="Lato Bold"/>
              <a:ea typeface="MS Mincho"/>
              <a:cs typeface="Times New Roman" panose="02020603050405020304" pitchFamily="18" charset="0"/>
            </a:rPr>
            <a:t>Nirendu</a:t>
          </a:r>
          <a:r>
            <a:rPr lang="en-US" sz="1600" kern="1200" dirty="0">
              <a:effectLst/>
              <a:latin typeface="Lato Bold"/>
              <a:ea typeface="MS Mincho"/>
              <a:cs typeface="Times New Roman" panose="02020603050405020304" pitchFamily="18" charset="0"/>
            </a:rPr>
            <a:t> </a:t>
          </a:r>
          <a:r>
            <a:rPr lang="en-US" sz="1600" kern="1200" dirty="0" err="1">
              <a:effectLst/>
              <a:latin typeface="Lato Bold"/>
              <a:ea typeface="MS Mincho"/>
              <a:cs typeface="Times New Roman" panose="02020603050405020304" pitchFamily="18" charset="0"/>
            </a:rPr>
            <a:t>Konar</a:t>
          </a:r>
          <a:r>
            <a:rPr lang="en-US" sz="1600" kern="1200" dirty="0">
              <a:effectLst/>
              <a:latin typeface="Lato Bold"/>
              <a:ea typeface="MS Mincho"/>
              <a:cs typeface="Times New Roman" panose="02020603050405020304" pitchFamily="18" charset="0"/>
            </a:rPr>
            <a:t> – </a:t>
          </a:r>
          <a:r>
            <a:rPr lang="en-US" sz="1600" kern="1200" dirty="0">
              <a:effectLst/>
              <a:latin typeface="Lato"/>
              <a:ea typeface="MS Mincho"/>
              <a:cs typeface="Times New Roman" panose="02020603050405020304" pitchFamily="18" charset="0"/>
            </a:rPr>
            <a:t>Advisor</a:t>
          </a:r>
          <a:endParaRPr lang="en-IN" sz="16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Industry Experience</a:t>
          </a:r>
          <a:r>
            <a:rPr lang="en-IN" sz="1100" kern="1200" dirty="0">
              <a:effectLst/>
              <a:ea typeface="MS Mincho"/>
              <a:cs typeface="Times New Roman" panose="02020603050405020304" pitchFamily="18" charset="0"/>
            </a:rPr>
            <a:t>: 30 Years</a:t>
          </a:r>
          <a:endParaRPr lang="en-IN" sz="1100" kern="1200" dirty="0"/>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Past Orgs</a:t>
          </a:r>
          <a:r>
            <a:rPr lang="en-IN" sz="1100" kern="1200" dirty="0">
              <a:effectLst/>
              <a:ea typeface="MS Mincho"/>
              <a:cs typeface="Times New Roman" panose="02020603050405020304" pitchFamily="18" charset="0"/>
            </a:rPr>
            <a:t>: CISCO, SAIL, Wipro, Mastech, IBS</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Expertise</a:t>
          </a:r>
          <a:r>
            <a:rPr lang="en-IN" sz="1100" kern="1200" dirty="0">
              <a:effectLst/>
              <a:ea typeface="MS Mincho"/>
              <a:cs typeface="Times New Roman" panose="02020603050405020304" pitchFamily="18" charset="0"/>
            </a:rPr>
            <a:t>: Machine Learning, Deep learning, Business Analytics</a:t>
          </a:r>
          <a:endParaRPr lang="en-IN" sz="1100" kern="1200" dirty="0">
            <a:effectLst/>
            <a:latin typeface="Times New Roman" panose="02020603050405020304" pitchFamily="18" charset="0"/>
            <a:ea typeface="MS Mincho"/>
          </a:endParaRPr>
        </a:p>
        <a:p>
          <a:pPr marL="57150" lvl="1" indent="-57150" algn="l" defTabSz="488950">
            <a:lnSpc>
              <a:spcPct val="90000"/>
            </a:lnSpc>
            <a:spcBef>
              <a:spcPct val="0"/>
            </a:spcBef>
            <a:spcAft>
              <a:spcPct val="15000"/>
            </a:spcAft>
            <a:buChar char="•"/>
          </a:pPr>
          <a:r>
            <a:rPr lang="en-IN" sz="1100" b="1" kern="1200" dirty="0">
              <a:effectLst/>
              <a:ea typeface="MS Mincho"/>
              <a:cs typeface="Times New Roman" panose="02020603050405020304" pitchFamily="18" charset="0"/>
            </a:rPr>
            <a:t>Education</a:t>
          </a:r>
          <a:r>
            <a:rPr lang="en-IN" sz="1100" kern="1200" dirty="0">
              <a:effectLst/>
              <a:ea typeface="MS Mincho"/>
              <a:cs typeface="Times New Roman" panose="02020603050405020304" pitchFamily="18" charset="0"/>
            </a:rPr>
            <a:t>: M Tech IIT Kharagpur, MBA University of Phoenix</a:t>
          </a:r>
          <a:endParaRPr lang="en-IN" sz="1100" kern="1200" dirty="0">
            <a:effectLst/>
            <a:latin typeface="Times New Roman" panose="02020603050405020304" pitchFamily="18" charset="0"/>
            <a:ea typeface="MS Mincho"/>
          </a:endParaRPr>
        </a:p>
      </dsp:txBody>
      <dsp:txXfrm>
        <a:off x="1688687" y="3914400"/>
        <a:ext cx="6177230" cy="1155034"/>
      </dsp:txXfrm>
    </dsp:sp>
    <dsp:sp modelId="{0A7A93D2-01B9-4C8D-AA53-F3EAB61F5AA8}">
      <dsp:nvSpPr>
        <dsp:cNvPr id="0" name=""/>
        <dsp:cNvSpPr/>
      </dsp:nvSpPr>
      <dsp:spPr>
        <a:xfrm>
          <a:off x="320638" y="4029903"/>
          <a:ext cx="1162913" cy="924027"/>
        </a:xfrm>
        <a:prstGeom prst="roundRect">
          <a:avLst>
            <a:gd name="adj" fmla="val 10000"/>
          </a:avLst>
        </a:prstGeom>
        <a:blipFill rotWithShape="1">
          <a:blip xmlns:r="http://schemas.openxmlformats.org/officeDocument/2006/relationships" r:embed="rId4"/>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AE3B3-ABD3-4A44-814C-1996782D8393}">
      <dsp:nvSpPr>
        <dsp:cNvPr id="0" name=""/>
        <dsp:cNvSpPr/>
      </dsp:nvSpPr>
      <dsp:spPr>
        <a:xfrm rot="16200000">
          <a:off x="-1055326" y="1057902"/>
          <a:ext cx="2461831" cy="351177"/>
        </a:xfrm>
        <a:prstGeom prst="rect">
          <a:avLst/>
        </a:prstGeom>
        <a:solidFill>
          <a:schemeClr val="accent6">
            <a:lumMod val="60000"/>
            <a:lumOff val="40000"/>
          </a:schemeClr>
        </a:solidFill>
        <a:ln w="25400" cap="flat" cmpd="sng" algn="ctr">
          <a:no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IN" sz="2400" kern="1200" dirty="0"/>
            <a:t>Data Sources</a:t>
          </a:r>
        </a:p>
      </dsp:txBody>
      <dsp:txXfrm>
        <a:off x="-1055326" y="1057902"/>
        <a:ext cx="2461831" cy="3511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21BE3-E5EB-4E3D-891F-EFFD4F00196A}">
      <dsp:nvSpPr>
        <dsp:cNvPr id="0" name=""/>
        <dsp:cNvSpPr/>
      </dsp:nvSpPr>
      <dsp:spPr>
        <a:xfrm>
          <a:off x="0" y="3122"/>
          <a:ext cx="1282860" cy="380250"/>
        </a:xfrm>
        <a:prstGeom prst="roundRect">
          <a:avLst/>
        </a:prstGeom>
        <a:solidFill>
          <a:srgbClr val="792C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Structured Data</a:t>
          </a:r>
          <a:endParaRPr lang="en-IN" sz="1000" kern="1200" dirty="0"/>
        </a:p>
      </dsp:txBody>
      <dsp:txXfrm>
        <a:off x="18562" y="21684"/>
        <a:ext cx="1245736" cy="343126"/>
      </dsp:txXfrm>
    </dsp:sp>
    <dsp:sp modelId="{D36BA842-4C38-4A80-9D5A-3653D3ED40D6}">
      <dsp:nvSpPr>
        <dsp:cNvPr id="0" name=""/>
        <dsp:cNvSpPr/>
      </dsp:nvSpPr>
      <dsp:spPr>
        <a:xfrm>
          <a:off x="0" y="412172"/>
          <a:ext cx="1282860" cy="38025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N" sz="1000" b="0" i="0" kern="1200" dirty="0"/>
            <a:t>Unstructured Data</a:t>
          </a:r>
          <a:endParaRPr lang="en-IN" sz="1000" kern="1200" dirty="0"/>
        </a:p>
      </dsp:txBody>
      <dsp:txXfrm>
        <a:off x="18562" y="430734"/>
        <a:ext cx="1245736" cy="343126"/>
      </dsp:txXfrm>
    </dsp:sp>
    <dsp:sp modelId="{7B74656B-F408-466A-B8C0-7F9F5CCB82F4}">
      <dsp:nvSpPr>
        <dsp:cNvPr id="0" name=""/>
        <dsp:cNvSpPr/>
      </dsp:nvSpPr>
      <dsp:spPr>
        <a:xfrm>
          <a:off x="0" y="821223"/>
          <a:ext cx="1282860" cy="3802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IN" sz="1000" b="0" i="0" kern="1200" dirty="0"/>
            <a:t>Unstructured Rich data</a:t>
          </a:r>
          <a:endParaRPr lang="en-IN" sz="1000" kern="1200" dirty="0"/>
        </a:p>
      </dsp:txBody>
      <dsp:txXfrm>
        <a:off x="18562" y="839785"/>
        <a:ext cx="1245736" cy="3431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21BE3-E5EB-4E3D-891F-EFFD4F00196A}">
      <dsp:nvSpPr>
        <dsp:cNvPr id="0" name=""/>
        <dsp:cNvSpPr/>
      </dsp:nvSpPr>
      <dsp:spPr>
        <a:xfrm>
          <a:off x="0" y="32598"/>
          <a:ext cx="1282860" cy="351000"/>
        </a:xfrm>
        <a:prstGeom prst="roundRect">
          <a:avLst/>
        </a:prstGeom>
        <a:solidFill>
          <a:srgbClr val="792C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On Premises</a:t>
          </a:r>
        </a:p>
      </dsp:txBody>
      <dsp:txXfrm>
        <a:off x="17134" y="49732"/>
        <a:ext cx="1248592" cy="316732"/>
      </dsp:txXfrm>
    </dsp:sp>
    <dsp:sp modelId="{D36BA842-4C38-4A80-9D5A-3653D3ED40D6}">
      <dsp:nvSpPr>
        <dsp:cNvPr id="0" name=""/>
        <dsp:cNvSpPr/>
      </dsp:nvSpPr>
      <dsp:spPr>
        <a:xfrm>
          <a:off x="0" y="426798"/>
          <a:ext cx="1282860" cy="3510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Cloud</a:t>
          </a:r>
        </a:p>
      </dsp:txBody>
      <dsp:txXfrm>
        <a:off x="17134" y="443932"/>
        <a:ext cx="1248592" cy="316732"/>
      </dsp:txXfrm>
    </dsp:sp>
    <dsp:sp modelId="{7B74656B-F408-466A-B8C0-7F9F5CCB82F4}">
      <dsp:nvSpPr>
        <dsp:cNvPr id="0" name=""/>
        <dsp:cNvSpPr/>
      </dsp:nvSpPr>
      <dsp:spPr>
        <a:xfrm>
          <a:off x="0" y="820997"/>
          <a:ext cx="1282860" cy="351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Web API</a:t>
          </a:r>
        </a:p>
      </dsp:txBody>
      <dsp:txXfrm>
        <a:off x="17134" y="838131"/>
        <a:ext cx="1248592" cy="316732"/>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449051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8"/>
        <p:cNvGrpSpPr/>
        <p:nvPr/>
      </p:nvGrpSpPr>
      <p:grpSpPr>
        <a:xfrm>
          <a:off x="0" y="0"/>
          <a:ext cx="0" cy="0"/>
          <a:chOff x="0" y="0"/>
          <a:chExt cx="0" cy="0"/>
        </a:xfrm>
      </p:grpSpPr>
      <p:sp>
        <p:nvSpPr>
          <p:cNvPr id="5189" name="Google Shape;5189;g4c8d4cebab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0" name="Google Shape;5190;g4c8d4cebab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3fb36d6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43fb36d6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9597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de745794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de745794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subtitle" type="title">
  <p:cSld name="TITLE">
    <p:spTree>
      <p:nvGrpSpPr>
        <p:cNvPr id="1" name="Shape 9"/>
        <p:cNvGrpSpPr/>
        <p:nvPr/>
      </p:nvGrpSpPr>
      <p:grpSpPr>
        <a:xfrm>
          <a:off x="0" y="0"/>
          <a:ext cx="0" cy="0"/>
          <a:chOff x="0" y="0"/>
          <a:chExt cx="0" cy="0"/>
        </a:xfrm>
      </p:grpSpPr>
      <p:sp>
        <p:nvSpPr>
          <p:cNvPr id="10" name="Google Shape;10;p2"/>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5564575" y="3086170"/>
            <a:ext cx="3588978" cy="206215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841888" y="647372"/>
            <a:ext cx="21143" cy="44586"/>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4964349" y="1365375"/>
            <a:ext cx="1550400" cy="143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E2A47"/>
              </a:buClr>
              <a:buSzPts val="1800"/>
              <a:buFont typeface="Cabin"/>
              <a:buNone/>
              <a:defRPr sz="1800">
                <a:solidFill>
                  <a:srgbClr val="0E2A47"/>
                </a:solidFill>
                <a:latin typeface="Cabin"/>
                <a:ea typeface="Cabin"/>
                <a:cs typeface="Cabin"/>
                <a:sym typeface="Cabin"/>
              </a:defRPr>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4" name="Google Shape;14;p2"/>
          <p:cNvSpPr/>
          <p:nvPr/>
        </p:nvSpPr>
        <p:spPr>
          <a:xfrm rot="10800000">
            <a:off x="5908431" y="4011835"/>
            <a:ext cx="3245119" cy="1136490"/>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15;p2"/>
          <p:cNvSpPr/>
          <p:nvPr/>
        </p:nvSpPr>
        <p:spPr>
          <a:xfrm rot="10800000">
            <a:off x="5908431" y="4271108"/>
            <a:ext cx="3245119" cy="877217"/>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9604" y="0"/>
            <a:ext cx="4459954" cy="2596268"/>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540" y="0"/>
            <a:ext cx="2826812" cy="2597677"/>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18;p2"/>
          <p:cNvSpPr/>
          <p:nvPr/>
        </p:nvSpPr>
        <p:spPr>
          <a:xfrm>
            <a:off x="-9540" y="0"/>
            <a:ext cx="2196612" cy="2561214"/>
          </a:xfrm>
          <a:custGeom>
            <a:avLst/>
            <a:gdLst/>
            <a:ahLst/>
            <a:cxnLst/>
            <a:rect l="l" t="t" r="r" b="b"/>
            <a:pathLst>
              <a:path w="99597" h="28488" extrusionOk="0">
                <a:moveTo>
                  <a:pt x="0" y="1"/>
                </a:moveTo>
                <a:lnTo>
                  <a:pt x="0" y="28488"/>
                </a:lnTo>
                <a:lnTo>
                  <a:pt x="99596" y="1"/>
                </a:lnTo>
                <a:close/>
              </a:path>
            </a:pathLst>
          </a:custGeom>
          <a:solidFill>
            <a:srgbClr val="E9AA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19;p2"/>
          <p:cNvSpPr txBox="1">
            <a:spLocks noGrp="1"/>
          </p:cNvSpPr>
          <p:nvPr>
            <p:ph type="ctrTitle" idx="2"/>
          </p:nvPr>
        </p:nvSpPr>
        <p:spPr>
          <a:xfrm>
            <a:off x="4964351" y="2934875"/>
            <a:ext cx="2448600" cy="447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1200"/>
              <a:buFont typeface="Cabin"/>
              <a:buNone/>
              <a:defRPr sz="1200" b="0">
                <a:solidFill>
                  <a:srgbClr val="999999"/>
                </a:solidFill>
                <a:latin typeface="Cabin"/>
                <a:ea typeface="Cabin"/>
                <a:cs typeface="Cabin"/>
                <a:sym typeface="Cabin"/>
              </a:defRPr>
            </a:lvl1pPr>
            <a:lvl2pPr lvl="1" algn="r" rtl="0">
              <a:spcBef>
                <a:spcPts val="0"/>
              </a:spcBef>
              <a:spcAft>
                <a:spcPts val="0"/>
              </a:spcAft>
              <a:buClr>
                <a:srgbClr val="314256"/>
              </a:buClr>
              <a:buSzPts val="1200"/>
              <a:buNone/>
              <a:defRPr sz="1200">
                <a:solidFill>
                  <a:srgbClr val="314256"/>
                </a:solidFill>
              </a:defRPr>
            </a:lvl2pPr>
            <a:lvl3pPr lvl="2" algn="r" rtl="0">
              <a:spcBef>
                <a:spcPts val="0"/>
              </a:spcBef>
              <a:spcAft>
                <a:spcPts val="0"/>
              </a:spcAft>
              <a:buClr>
                <a:srgbClr val="314256"/>
              </a:buClr>
              <a:buSzPts val="1200"/>
              <a:buNone/>
              <a:defRPr sz="1200">
                <a:solidFill>
                  <a:srgbClr val="314256"/>
                </a:solidFill>
              </a:defRPr>
            </a:lvl3pPr>
            <a:lvl4pPr lvl="3" algn="r" rtl="0">
              <a:spcBef>
                <a:spcPts val="0"/>
              </a:spcBef>
              <a:spcAft>
                <a:spcPts val="0"/>
              </a:spcAft>
              <a:buClr>
                <a:srgbClr val="314256"/>
              </a:buClr>
              <a:buSzPts val="1200"/>
              <a:buNone/>
              <a:defRPr sz="1200">
                <a:solidFill>
                  <a:srgbClr val="314256"/>
                </a:solidFill>
              </a:defRPr>
            </a:lvl4pPr>
            <a:lvl5pPr lvl="4" algn="r" rtl="0">
              <a:spcBef>
                <a:spcPts val="0"/>
              </a:spcBef>
              <a:spcAft>
                <a:spcPts val="0"/>
              </a:spcAft>
              <a:buClr>
                <a:srgbClr val="314256"/>
              </a:buClr>
              <a:buSzPts val="1200"/>
              <a:buNone/>
              <a:defRPr sz="1200">
                <a:solidFill>
                  <a:srgbClr val="314256"/>
                </a:solidFill>
              </a:defRPr>
            </a:lvl5pPr>
            <a:lvl6pPr lvl="5" algn="r" rtl="0">
              <a:spcBef>
                <a:spcPts val="0"/>
              </a:spcBef>
              <a:spcAft>
                <a:spcPts val="0"/>
              </a:spcAft>
              <a:buClr>
                <a:srgbClr val="314256"/>
              </a:buClr>
              <a:buSzPts val="1200"/>
              <a:buNone/>
              <a:defRPr sz="1200">
                <a:solidFill>
                  <a:srgbClr val="314256"/>
                </a:solidFill>
              </a:defRPr>
            </a:lvl6pPr>
            <a:lvl7pPr lvl="6" algn="r" rtl="0">
              <a:spcBef>
                <a:spcPts val="0"/>
              </a:spcBef>
              <a:spcAft>
                <a:spcPts val="0"/>
              </a:spcAft>
              <a:buClr>
                <a:srgbClr val="314256"/>
              </a:buClr>
              <a:buSzPts val="1200"/>
              <a:buNone/>
              <a:defRPr sz="1200">
                <a:solidFill>
                  <a:srgbClr val="314256"/>
                </a:solidFill>
              </a:defRPr>
            </a:lvl7pPr>
            <a:lvl8pPr lvl="7" algn="r" rtl="0">
              <a:spcBef>
                <a:spcPts val="0"/>
              </a:spcBef>
              <a:spcAft>
                <a:spcPts val="0"/>
              </a:spcAft>
              <a:buClr>
                <a:srgbClr val="314256"/>
              </a:buClr>
              <a:buSzPts val="1200"/>
              <a:buNone/>
              <a:defRPr sz="1200">
                <a:solidFill>
                  <a:srgbClr val="314256"/>
                </a:solidFill>
              </a:defRPr>
            </a:lvl8pPr>
            <a:lvl9pPr lvl="8" algn="r" rtl="0">
              <a:spcBef>
                <a:spcPts val="0"/>
              </a:spcBef>
              <a:spcAft>
                <a:spcPts val="0"/>
              </a:spcAft>
              <a:buClr>
                <a:srgbClr val="314256"/>
              </a:buClr>
              <a:buSzPts val="1200"/>
              <a:buNone/>
              <a:defRPr sz="1200">
                <a:solidFill>
                  <a:srgbClr val="314256"/>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slide 1">
  <p:cSld name="TITLE_3">
    <p:spTree>
      <p:nvGrpSpPr>
        <p:cNvPr id="1" name="Shape 20"/>
        <p:cNvGrpSpPr/>
        <p:nvPr/>
      </p:nvGrpSpPr>
      <p:grpSpPr>
        <a:xfrm>
          <a:off x="0" y="0"/>
          <a:ext cx="0" cy="0"/>
          <a:chOff x="0" y="0"/>
          <a:chExt cx="0" cy="0"/>
        </a:xfrm>
      </p:grpSpPr>
      <p:sp>
        <p:nvSpPr>
          <p:cNvPr id="21" name="Google Shape;21;p3"/>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flipH="1">
            <a:off x="5564575" y="3086170"/>
            <a:ext cx="3588978" cy="206215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841888" y="647372"/>
            <a:ext cx="21143" cy="44586"/>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2155950" y="1856250"/>
            <a:ext cx="5086200" cy="143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25" name="Google Shape;25;p3"/>
          <p:cNvSpPr/>
          <p:nvPr/>
        </p:nvSpPr>
        <p:spPr>
          <a:xfrm rot="10800000">
            <a:off x="5908431" y="4011835"/>
            <a:ext cx="3245119" cy="1136490"/>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 name="Google Shape;26;p3"/>
          <p:cNvSpPr/>
          <p:nvPr/>
        </p:nvSpPr>
        <p:spPr>
          <a:xfrm rot="10800000">
            <a:off x="5908431" y="4271108"/>
            <a:ext cx="3245119" cy="877217"/>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flipH="1">
            <a:off x="-9604" y="0"/>
            <a:ext cx="4459954" cy="2596268"/>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9540" y="0"/>
            <a:ext cx="2826812" cy="2597677"/>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 name="Google Shape;29;p3"/>
          <p:cNvSpPr/>
          <p:nvPr/>
        </p:nvSpPr>
        <p:spPr>
          <a:xfrm>
            <a:off x="-9540" y="0"/>
            <a:ext cx="2196612" cy="2561214"/>
          </a:xfrm>
          <a:custGeom>
            <a:avLst/>
            <a:gdLst/>
            <a:ahLst/>
            <a:cxnLst/>
            <a:rect l="l" t="t" r="r" b="b"/>
            <a:pathLst>
              <a:path w="99597" h="28488" extrusionOk="0">
                <a:moveTo>
                  <a:pt x="0" y="1"/>
                </a:moveTo>
                <a:lnTo>
                  <a:pt x="0" y="28488"/>
                </a:lnTo>
                <a:lnTo>
                  <a:pt x="99596" y="1"/>
                </a:lnTo>
                <a:close/>
              </a:path>
            </a:pathLst>
          </a:custGeom>
          <a:solidFill>
            <a:srgbClr val="E9AA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 name="Google Shape;30;p3"/>
          <p:cNvSpPr txBox="1">
            <a:spLocks noGrp="1"/>
          </p:cNvSpPr>
          <p:nvPr>
            <p:ph type="ctrTitle" idx="2"/>
          </p:nvPr>
        </p:nvSpPr>
        <p:spPr>
          <a:xfrm>
            <a:off x="2219600" y="3425738"/>
            <a:ext cx="4768200" cy="44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b="0"/>
            </a:lvl1pPr>
            <a:lvl2pPr lvl="1" algn="r" rtl="0">
              <a:spcBef>
                <a:spcPts val="0"/>
              </a:spcBef>
              <a:spcAft>
                <a:spcPts val="0"/>
              </a:spcAft>
              <a:buClr>
                <a:srgbClr val="314256"/>
              </a:buClr>
              <a:buSzPts val="1200"/>
              <a:buNone/>
              <a:defRPr sz="1200">
                <a:solidFill>
                  <a:srgbClr val="314256"/>
                </a:solidFill>
              </a:defRPr>
            </a:lvl2pPr>
            <a:lvl3pPr lvl="2" algn="r" rtl="0">
              <a:spcBef>
                <a:spcPts val="0"/>
              </a:spcBef>
              <a:spcAft>
                <a:spcPts val="0"/>
              </a:spcAft>
              <a:buClr>
                <a:srgbClr val="314256"/>
              </a:buClr>
              <a:buSzPts val="1200"/>
              <a:buNone/>
              <a:defRPr sz="1200">
                <a:solidFill>
                  <a:srgbClr val="314256"/>
                </a:solidFill>
              </a:defRPr>
            </a:lvl3pPr>
            <a:lvl4pPr lvl="3" algn="r" rtl="0">
              <a:spcBef>
                <a:spcPts val="0"/>
              </a:spcBef>
              <a:spcAft>
                <a:spcPts val="0"/>
              </a:spcAft>
              <a:buClr>
                <a:srgbClr val="314256"/>
              </a:buClr>
              <a:buSzPts val="1200"/>
              <a:buNone/>
              <a:defRPr sz="1200">
                <a:solidFill>
                  <a:srgbClr val="314256"/>
                </a:solidFill>
              </a:defRPr>
            </a:lvl4pPr>
            <a:lvl5pPr lvl="4" algn="r" rtl="0">
              <a:spcBef>
                <a:spcPts val="0"/>
              </a:spcBef>
              <a:spcAft>
                <a:spcPts val="0"/>
              </a:spcAft>
              <a:buClr>
                <a:srgbClr val="314256"/>
              </a:buClr>
              <a:buSzPts val="1200"/>
              <a:buNone/>
              <a:defRPr sz="1200">
                <a:solidFill>
                  <a:srgbClr val="314256"/>
                </a:solidFill>
              </a:defRPr>
            </a:lvl5pPr>
            <a:lvl6pPr lvl="5" algn="r" rtl="0">
              <a:spcBef>
                <a:spcPts val="0"/>
              </a:spcBef>
              <a:spcAft>
                <a:spcPts val="0"/>
              </a:spcAft>
              <a:buClr>
                <a:srgbClr val="314256"/>
              </a:buClr>
              <a:buSzPts val="1200"/>
              <a:buNone/>
              <a:defRPr sz="1200">
                <a:solidFill>
                  <a:srgbClr val="314256"/>
                </a:solidFill>
              </a:defRPr>
            </a:lvl6pPr>
            <a:lvl7pPr lvl="6" algn="r" rtl="0">
              <a:spcBef>
                <a:spcPts val="0"/>
              </a:spcBef>
              <a:spcAft>
                <a:spcPts val="0"/>
              </a:spcAft>
              <a:buClr>
                <a:srgbClr val="314256"/>
              </a:buClr>
              <a:buSzPts val="1200"/>
              <a:buNone/>
              <a:defRPr sz="1200">
                <a:solidFill>
                  <a:srgbClr val="314256"/>
                </a:solidFill>
              </a:defRPr>
            </a:lvl7pPr>
            <a:lvl8pPr lvl="7" algn="r" rtl="0">
              <a:spcBef>
                <a:spcPts val="0"/>
              </a:spcBef>
              <a:spcAft>
                <a:spcPts val="0"/>
              </a:spcAft>
              <a:buClr>
                <a:srgbClr val="314256"/>
              </a:buClr>
              <a:buSzPts val="1200"/>
              <a:buNone/>
              <a:defRPr sz="1200">
                <a:solidFill>
                  <a:srgbClr val="314256"/>
                </a:solidFill>
              </a:defRPr>
            </a:lvl8pPr>
            <a:lvl9pPr lvl="8" algn="r" rtl="0">
              <a:spcBef>
                <a:spcPts val="0"/>
              </a:spcBef>
              <a:spcAft>
                <a:spcPts val="0"/>
              </a:spcAft>
              <a:buClr>
                <a:srgbClr val="314256"/>
              </a:buClr>
              <a:buSzPts val="1200"/>
              <a:buNone/>
              <a:defRPr sz="1200">
                <a:solidFill>
                  <a:srgbClr val="314256"/>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Title &amp; Summary" type="tx">
  <p:cSld name="TITLE_AND_BODY">
    <p:spTree>
      <p:nvGrpSpPr>
        <p:cNvPr id="1" name="Shape 102"/>
        <p:cNvGrpSpPr/>
        <p:nvPr/>
      </p:nvGrpSpPr>
      <p:grpSpPr>
        <a:xfrm>
          <a:off x="0" y="0"/>
          <a:ext cx="0" cy="0"/>
          <a:chOff x="0" y="0"/>
          <a:chExt cx="0" cy="0"/>
        </a:xfrm>
      </p:grpSpPr>
      <p:sp>
        <p:nvSpPr>
          <p:cNvPr id="103" name="Google Shape;103;p11"/>
          <p:cNvSpPr/>
          <p:nvPr/>
        </p:nvSpPr>
        <p:spPr>
          <a:xfrm flipH="1">
            <a:off x="-17975" y="11"/>
            <a:ext cx="9108395" cy="515812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17975" y="2085925"/>
            <a:ext cx="9191700" cy="1975800"/>
          </a:xfrm>
          <a:prstGeom prst="rect">
            <a:avLst/>
          </a:pr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txBox="1">
            <a:spLocks noGrp="1"/>
          </p:cNvSpPr>
          <p:nvPr>
            <p:ph type="subTitle" idx="1"/>
          </p:nvPr>
        </p:nvSpPr>
        <p:spPr>
          <a:xfrm>
            <a:off x="3926900" y="1768658"/>
            <a:ext cx="1890300" cy="1231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solidFill>
                  <a:srgbClr val="314256"/>
                </a:solidFill>
                <a:latin typeface="Montserrat Light"/>
                <a:ea typeface="Montserrat Light"/>
                <a:cs typeface="Montserrat Light"/>
                <a:sym typeface="Montserrat Light"/>
              </a:defRPr>
            </a:lvl1pPr>
            <a:lvl2pPr lvl="1" rtl="0">
              <a:spcBef>
                <a:spcPts val="0"/>
              </a:spcBef>
              <a:spcAft>
                <a:spcPts val="0"/>
              </a:spcAft>
              <a:buNone/>
              <a:defRPr sz="1400">
                <a:solidFill>
                  <a:srgbClr val="314256"/>
                </a:solidFill>
                <a:latin typeface="Montserrat Light"/>
                <a:ea typeface="Montserrat Light"/>
                <a:cs typeface="Montserrat Light"/>
                <a:sym typeface="Montserrat Light"/>
              </a:defRPr>
            </a:lvl2pPr>
            <a:lvl3pPr lvl="2" rtl="0">
              <a:spcBef>
                <a:spcPts val="0"/>
              </a:spcBef>
              <a:spcAft>
                <a:spcPts val="0"/>
              </a:spcAft>
              <a:buNone/>
              <a:defRPr sz="1400">
                <a:solidFill>
                  <a:srgbClr val="314256"/>
                </a:solidFill>
                <a:latin typeface="Montserrat Light"/>
                <a:ea typeface="Montserrat Light"/>
                <a:cs typeface="Montserrat Light"/>
                <a:sym typeface="Montserrat Light"/>
              </a:defRPr>
            </a:lvl3pPr>
            <a:lvl4pPr lvl="3" rtl="0">
              <a:spcBef>
                <a:spcPts val="0"/>
              </a:spcBef>
              <a:spcAft>
                <a:spcPts val="0"/>
              </a:spcAft>
              <a:buNone/>
              <a:defRPr sz="1400">
                <a:solidFill>
                  <a:srgbClr val="314256"/>
                </a:solidFill>
                <a:latin typeface="Montserrat Light"/>
                <a:ea typeface="Montserrat Light"/>
                <a:cs typeface="Montserrat Light"/>
                <a:sym typeface="Montserrat Light"/>
              </a:defRPr>
            </a:lvl4pPr>
            <a:lvl5pPr lvl="4" rtl="0">
              <a:spcBef>
                <a:spcPts val="0"/>
              </a:spcBef>
              <a:spcAft>
                <a:spcPts val="0"/>
              </a:spcAft>
              <a:buNone/>
              <a:defRPr sz="1400">
                <a:solidFill>
                  <a:srgbClr val="314256"/>
                </a:solidFill>
                <a:latin typeface="Montserrat Light"/>
                <a:ea typeface="Montserrat Light"/>
                <a:cs typeface="Montserrat Light"/>
                <a:sym typeface="Montserrat Light"/>
              </a:defRPr>
            </a:lvl5pPr>
            <a:lvl6pPr lvl="5" rtl="0">
              <a:spcBef>
                <a:spcPts val="0"/>
              </a:spcBef>
              <a:spcAft>
                <a:spcPts val="0"/>
              </a:spcAft>
              <a:buNone/>
              <a:defRPr sz="1400">
                <a:solidFill>
                  <a:srgbClr val="314256"/>
                </a:solidFill>
                <a:latin typeface="Montserrat Light"/>
                <a:ea typeface="Montserrat Light"/>
                <a:cs typeface="Montserrat Light"/>
                <a:sym typeface="Montserrat Light"/>
              </a:defRPr>
            </a:lvl6pPr>
            <a:lvl7pPr lvl="6" rtl="0">
              <a:spcBef>
                <a:spcPts val="0"/>
              </a:spcBef>
              <a:spcAft>
                <a:spcPts val="0"/>
              </a:spcAft>
              <a:buNone/>
              <a:defRPr sz="1400">
                <a:solidFill>
                  <a:srgbClr val="314256"/>
                </a:solidFill>
                <a:latin typeface="Montserrat Light"/>
                <a:ea typeface="Montserrat Light"/>
                <a:cs typeface="Montserrat Light"/>
                <a:sym typeface="Montserrat Light"/>
              </a:defRPr>
            </a:lvl7pPr>
            <a:lvl8pPr lvl="7" rtl="0">
              <a:spcBef>
                <a:spcPts val="0"/>
              </a:spcBef>
              <a:spcAft>
                <a:spcPts val="0"/>
              </a:spcAft>
              <a:buNone/>
              <a:defRPr sz="1400">
                <a:solidFill>
                  <a:srgbClr val="314256"/>
                </a:solidFill>
                <a:latin typeface="Montserrat Light"/>
                <a:ea typeface="Montserrat Light"/>
                <a:cs typeface="Montserrat Light"/>
                <a:sym typeface="Montserrat Light"/>
              </a:defRPr>
            </a:lvl8pPr>
            <a:lvl9pPr lvl="8" rtl="0">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6" name="Google Shape;106;p11"/>
          <p:cNvSpPr txBox="1">
            <a:spLocks noGrp="1"/>
          </p:cNvSpPr>
          <p:nvPr>
            <p:ph type="subTitle" idx="2"/>
          </p:nvPr>
        </p:nvSpPr>
        <p:spPr>
          <a:xfrm>
            <a:off x="1439125" y="1710508"/>
            <a:ext cx="1890300" cy="1289100"/>
          </a:xfrm>
          <a:prstGeom prst="rect">
            <a:avLst/>
          </a:prstGeom>
        </p:spPr>
        <p:txBody>
          <a:bodyPr spcFirstLastPara="1" wrap="square" lIns="91425" tIns="91425" rIns="91425" bIns="91425" anchor="b" anchorCtr="0">
            <a:noAutofit/>
          </a:bodyPr>
          <a:lstStyle>
            <a:lvl1pPr lvl="0">
              <a:spcBef>
                <a:spcPts val="0"/>
              </a:spcBef>
              <a:spcAft>
                <a:spcPts val="0"/>
              </a:spcAft>
              <a:buNone/>
              <a:defRPr sz="1400">
                <a:solidFill>
                  <a:srgbClr val="314256"/>
                </a:solidFill>
                <a:latin typeface="Montserrat Light"/>
                <a:ea typeface="Montserrat Light"/>
                <a:cs typeface="Montserrat Light"/>
                <a:sym typeface="Montserrat Light"/>
              </a:defRPr>
            </a:lvl1pPr>
            <a:lvl2pPr lvl="1">
              <a:spcBef>
                <a:spcPts val="0"/>
              </a:spcBef>
              <a:spcAft>
                <a:spcPts val="0"/>
              </a:spcAft>
              <a:buNone/>
              <a:defRPr sz="1400">
                <a:solidFill>
                  <a:srgbClr val="314256"/>
                </a:solidFill>
                <a:latin typeface="Montserrat Light"/>
                <a:ea typeface="Montserrat Light"/>
                <a:cs typeface="Montserrat Light"/>
                <a:sym typeface="Montserrat Light"/>
              </a:defRPr>
            </a:lvl2pPr>
            <a:lvl3pPr lvl="2">
              <a:spcBef>
                <a:spcPts val="0"/>
              </a:spcBef>
              <a:spcAft>
                <a:spcPts val="0"/>
              </a:spcAft>
              <a:buNone/>
              <a:defRPr sz="1400">
                <a:solidFill>
                  <a:srgbClr val="314256"/>
                </a:solidFill>
                <a:latin typeface="Montserrat Light"/>
                <a:ea typeface="Montserrat Light"/>
                <a:cs typeface="Montserrat Light"/>
                <a:sym typeface="Montserrat Light"/>
              </a:defRPr>
            </a:lvl3pPr>
            <a:lvl4pPr lvl="3">
              <a:spcBef>
                <a:spcPts val="0"/>
              </a:spcBef>
              <a:spcAft>
                <a:spcPts val="0"/>
              </a:spcAft>
              <a:buNone/>
              <a:defRPr sz="1400">
                <a:solidFill>
                  <a:srgbClr val="314256"/>
                </a:solidFill>
                <a:latin typeface="Montserrat Light"/>
                <a:ea typeface="Montserrat Light"/>
                <a:cs typeface="Montserrat Light"/>
                <a:sym typeface="Montserrat Light"/>
              </a:defRPr>
            </a:lvl4pPr>
            <a:lvl5pPr lvl="4">
              <a:spcBef>
                <a:spcPts val="0"/>
              </a:spcBef>
              <a:spcAft>
                <a:spcPts val="0"/>
              </a:spcAft>
              <a:buNone/>
              <a:defRPr sz="1400">
                <a:solidFill>
                  <a:srgbClr val="314256"/>
                </a:solidFill>
                <a:latin typeface="Montserrat Light"/>
                <a:ea typeface="Montserrat Light"/>
                <a:cs typeface="Montserrat Light"/>
                <a:sym typeface="Montserrat Light"/>
              </a:defRPr>
            </a:lvl5pPr>
            <a:lvl6pPr lvl="5">
              <a:spcBef>
                <a:spcPts val="0"/>
              </a:spcBef>
              <a:spcAft>
                <a:spcPts val="0"/>
              </a:spcAft>
              <a:buNone/>
              <a:defRPr sz="1400">
                <a:solidFill>
                  <a:srgbClr val="314256"/>
                </a:solidFill>
                <a:latin typeface="Montserrat Light"/>
                <a:ea typeface="Montserrat Light"/>
                <a:cs typeface="Montserrat Light"/>
                <a:sym typeface="Montserrat Light"/>
              </a:defRPr>
            </a:lvl6pPr>
            <a:lvl7pPr lvl="6">
              <a:spcBef>
                <a:spcPts val="0"/>
              </a:spcBef>
              <a:spcAft>
                <a:spcPts val="0"/>
              </a:spcAft>
              <a:buNone/>
              <a:defRPr sz="1400">
                <a:solidFill>
                  <a:srgbClr val="314256"/>
                </a:solidFill>
                <a:latin typeface="Montserrat Light"/>
                <a:ea typeface="Montserrat Light"/>
                <a:cs typeface="Montserrat Light"/>
                <a:sym typeface="Montserrat Light"/>
              </a:defRPr>
            </a:lvl7pPr>
            <a:lvl8pPr lvl="7">
              <a:spcBef>
                <a:spcPts val="0"/>
              </a:spcBef>
              <a:spcAft>
                <a:spcPts val="0"/>
              </a:spcAft>
              <a:buNone/>
              <a:defRPr sz="1400">
                <a:solidFill>
                  <a:srgbClr val="314256"/>
                </a:solidFill>
                <a:latin typeface="Montserrat Light"/>
                <a:ea typeface="Montserrat Light"/>
                <a:cs typeface="Montserrat Light"/>
                <a:sym typeface="Montserrat Light"/>
              </a:defRPr>
            </a:lvl8pPr>
            <a:lvl9pPr lvl="8">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7" name="Google Shape;107;p11"/>
          <p:cNvSpPr txBox="1">
            <a:spLocks noGrp="1"/>
          </p:cNvSpPr>
          <p:nvPr>
            <p:ph type="title"/>
          </p:nvPr>
        </p:nvSpPr>
        <p:spPr>
          <a:xfrm>
            <a:off x="1439125" y="1283400"/>
            <a:ext cx="7866000" cy="733200"/>
          </a:xfrm>
          <a:prstGeom prst="rect">
            <a:avLst/>
          </a:prstGeom>
        </p:spPr>
        <p:txBody>
          <a:bodyPr spcFirstLastPara="1" wrap="square" lIns="91425" tIns="91425" rIns="91425" bIns="91425" anchor="b" anchorCtr="0">
            <a:noAutofit/>
          </a:bodyPr>
          <a:lstStyle>
            <a:lvl1pPr lvl="0">
              <a:spcBef>
                <a:spcPts val="0"/>
              </a:spcBef>
              <a:spcAft>
                <a:spcPts val="0"/>
              </a:spcAft>
              <a:buSzPts val="3600"/>
              <a:buFont typeface="Montserrat ExtraLight"/>
              <a:buNone/>
              <a:defRPr sz="3600" b="0">
                <a:latin typeface="Montserrat ExtraLight"/>
                <a:ea typeface="Montserrat ExtraLight"/>
                <a:cs typeface="Montserrat ExtraLight"/>
                <a:sym typeface="Montserrat ExtraLight"/>
              </a:defRPr>
            </a:lvl1pPr>
            <a:lvl2pPr lvl="1">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2pPr>
            <a:lvl3pPr lvl="2">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3pPr>
            <a:lvl4pPr lvl="3">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4pPr>
            <a:lvl5pPr lvl="4">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5pPr>
            <a:lvl6pPr lvl="5">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6pPr>
            <a:lvl7pPr lvl="6">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7pPr>
            <a:lvl8pPr lvl="7">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8pPr>
            <a:lvl9pPr lvl="8">
              <a:spcBef>
                <a:spcPts val="0"/>
              </a:spcBef>
              <a:spcAft>
                <a:spcPts val="0"/>
              </a:spcAft>
              <a:buClr>
                <a:srgbClr val="EFD67E"/>
              </a:buClr>
              <a:buSzPts val="3600"/>
              <a:buFont typeface="Montserrat ExtraLight"/>
              <a:buNone/>
              <a:defRPr sz="3600" b="0">
                <a:solidFill>
                  <a:srgbClr val="EFD67E"/>
                </a:solidFill>
                <a:latin typeface="Montserrat ExtraLight"/>
                <a:ea typeface="Montserrat ExtraLight"/>
                <a:cs typeface="Montserrat ExtraLight"/>
                <a:sym typeface="Montserrat ExtraLight"/>
              </a:defRPr>
            </a:lvl9pPr>
          </a:lstStyle>
          <a:p>
            <a:endParaRPr/>
          </a:p>
        </p:txBody>
      </p:sp>
      <p:sp>
        <p:nvSpPr>
          <p:cNvPr id="108" name="Google Shape;108;p11"/>
          <p:cNvSpPr txBox="1">
            <a:spLocks noGrp="1"/>
          </p:cNvSpPr>
          <p:nvPr>
            <p:ph type="subTitle" idx="3"/>
          </p:nvPr>
        </p:nvSpPr>
        <p:spPr>
          <a:xfrm>
            <a:off x="6414675" y="1768400"/>
            <a:ext cx="1890300" cy="1231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400">
                <a:solidFill>
                  <a:srgbClr val="314256"/>
                </a:solidFill>
                <a:latin typeface="Montserrat Light"/>
                <a:ea typeface="Montserrat Light"/>
                <a:cs typeface="Montserrat Light"/>
                <a:sym typeface="Montserrat Light"/>
              </a:defRPr>
            </a:lvl1pPr>
            <a:lvl2pPr lvl="1" rtl="0">
              <a:spcBef>
                <a:spcPts val="0"/>
              </a:spcBef>
              <a:spcAft>
                <a:spcPts val="0"/>
              </a:spcAft>
              <a:buNone/>
              <a:defRPr sz="1400">
                <a:solidFill>
                  <a:srgbClr val="314256"/>
                </a:solidFill>
                <a:latin typeface="Montserrat Light"/>
                <a:ea typeface="Montserrat Light"/>
                <a:cs typeface="Montserrat Light"/>
                <a:sym typeface="Montserrat Light"/>
              </a:defRPr>
            </a:lvl2pPr>
            <a:lvl3pPr lvl="2" rtl="0">
              <a:spcBef>
                <a:spcPts val="0"/>
              </a:spcBef>
              <a:spcAft>
                <a:spcPts val="0"/>
              </a:spcAft>
              <a:buNone/>
              <a:defRPr sz="1400">
                <a:solidFill>
                  <a:srgbClr val="314256"/>
                </a:solidFill>
                <a:latin typeface="Montserrat Light"/>
                <a:ea typeface="Montserrat Light"/>
                <a:cs typeface="Montserrat Light"/>
                <a:sym typeface="Montserrat Light"/>
              </a:defRPr>
            </a:lvl3pPr>
            <a:lvl4pPr lvl="3" rtl="0">
              <a:spcBef>
                <a:spcPts val="0"/>
              </a:spcBef>
              <a:spcAft>
                <a:spcPts val="0"/>
              </a:spcAft>
              <a:buNone/>
              <a:defRPr sz="1400">
                <a:solidFill>
                  <a:srgbClr val="314256"/>
                </a:solidFill>
                <a:latin typeface="Montserrat Light"/>
                <a:ea typeface="Montserrat Light"/>
                <a:cs typeface="Montserrat Light"/>
                <a:sym typeface="Montserrat Light"/>
              </a:defRPr>
            </a:lvl4pPr>
            <a:lvl5pPr lvl="4" rtl="0">
              <a:spcBef>
                <a:spcPts val="0"/>
              </a:spcBef>
              <a:spcAft>
                <a:spcPts val="0"/>
              </a:spcAft>
              <a:buNone/>
              <a:defRPr sz="1400">
                <a:solidFill>
                  <a:srgbClr val="314256"/>
                </a:solidFill>
                <a:latin typeface="Montserrat Light"/>
                <a:ea typeface="Montserrat Light"/>
                <a:cs typeface="Montserrat Light"/>
                <a:sym typeface="Montserrat Light"/>
              </a:defRPr>
            </a:lvl5pPr>
            <a:lvl6pPr lvl="5" rtl="0">
              <a:spcBef>
                <a:spcPts val="0"/>
              </a:spcBef>
              <a:spcAft>
                <a:spcPts val="0"/>
              </a:spcAft>
              <a:buNone/>
              <a:defRPr sz="1400">
                <a:solidFill>
                  <a:srgbClr val="314256"/>
                </a:solidFill>
                <a:latin typeface="Montserrat Light"/>
                <a:ea typeface="Montserrat Light"/>
                <a:cs typeface="Montserrat Light"/>
                <a:sym typeface="Montserrat Light"/>
              </a:defRPr>
            </a:lvl6pPr>
            <a:lvl7pPr lvl="6" rtl="0">
              <a:spcBef>
                <a:spcPts val="0"/>
              </a:spcBef>
              <a:spcAft>
                <a:spcPts val="0"/>
              </a:spcAft>
              <a:buNone/>
              <a:defRPr sz="1400">
                <a:solidFill>
                  <a:srgbClr val="314256"/>
                </a:solidFill>
                <a:latin typeface="Montserrat Light"/>
                <a:ea typeface="Montserrat Light"/>
                <a:cs typeface="Montserrat Light"/>
                <a:sym typeface="Montserrat Light"/>
              </a:defRPr>
            </a:lvl7pPr>
            <a:lvl8pPr lvl="7" rtl="0">
              <a:spcBef>
                <a:spcPts val="0"/>
              </a:spcBef>
              <a:spcAft>
                <a:spcPts val="0"/>
              </a:spcAft>
              <a:buNone/>
              <a:defRPr sz="1400">
                <a:solidFill>
                  <a:srgbClr val="314256"/>
                </a:solidFill>
                <a:latin typeface="Montserrat Light"/>
                <a:ea typeface="Montserrat Light"/>
                <a:cs typeface="Montserrat Light"/>
                <a:sym typeface="Montserrat Light"/>
              </a:defRPr>
            </a:lvl8pPr>
            <a:lvl9pPr lvl="8" rtl="0">
              <a:spcBef>
                <a:spcPts val="0"/>
              </a:spcBef>
              <a:spcAft>
                <a:spcPts val="0"/>
              </a:spcAft>
              <a:buNone/>
              <a:defRPr sz="1400">
                <a:solidFill>
                  <a:srgbClr val="314256"/>
                </a:solidFill>
                <a:latin typeface="Montserrat Light"/>
                <a:ea typeface="Montserrat Light"/>
                <a:cs typeface="Montserrat Light"/>
                <a:sym typeface="Montserrat Light"/>
              </a:defRPr>
            </a:lvl9pPr>
          </a:lstStyle>
          <a:p>
            <a:endParaRPr/>
          </a:p>
        </p:txBody>
      </p:sp>
      <p:sp>
        <p:nvSpPr>
          <p:cNvPr id="109" name="Google Shape;109;p11"/>
          <p:cNvSpPr txBox="1">
            <a:spLocks noGrp="1"/>
          </p:cNvSpPr>
          <p:nvPr>
            <p:ph type="subTitle" idx="4"/>
          </p:nvPr>
        </p:nvSpPr>
        <p:spPr>
          <a:xfrm>
            <a:off x="1439125"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
        <p:nvSpPr>
          <p:cNvPr id="110" name="Google Shape;110;p11"/>
          <p:cNvSpPr txBox="1">
            <a:spLocks noGrp="1"/>
          </p:cNvSpPr>
          <p:nvPr>
            <p:ph type="subTitle" idx="5"/>
          </p:nvPr>
        </p:nvSpPr>
        <p:spPr>
          <a:xfrm>
            <a:off x="3926900"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
        <p:nvSpPr>
          <p:cNvPr id="111" name="Google Shape;111;p11"/>
          <p:cNvSpPr txBox="1">
            <a:spLocks noGrp="1"/>
          </p:cNvSpPr>
          <p:nvPr>
            <p:ph type="subTitle" idx="6"/>
          </p:nvPr>
        </p:nvSpPr>
        <p:spPr>
          <a:xfrm>
            <a:off x="6414675" y="2949725"/>
            <a:ext cx="1890300" cy="103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i="1">
                <a:solidFill>
                  <a:srgbClr val="FFFFFF"/>
                </a:solidFill>
              </a:defRPr>
            </a:lvl1pPr>
            <a:lvl2pPr lvl="1" rtl="0">
              <a:spcBef>
                <a:spcPts val="0"/>
              </a:spcBef>
              <a:spcAft>
                <a:spcPts val="0"/>
              </a:spcAft>
              <a:buNone/>
              <a:defRPr sz="1200" b="1" i="1">
                <a:solidFill>
                  <a:srgbClr val="FFFFFF"/>
                </a:solidFill>
                <a:latin typeface="Montserrat"/>
                <a:ea typeface="Montserrat"/>
                <a:cs typeface="Montserrat"/>
                <a:sym typeface="Montserrat"/>
              </a:defRPr>
            </a:lvl2pPr>
            <a:lvl3pPr lvl="2" rtl="0">
              <a:spcBef>
                <a:spcPts val="0"/>
              </a:spcBef>
              <a:spcAft>
                <a:spcPts val="0"/>
              </a:spcAft>
              <a:buNone/>
              <a:defRPr sz="1200" b="1" i="1">
                <a:solidFill>
                  <a:srgbClr val="FFFFFF"/>
                </a:solidFill>
                <a:latin typeface="Montserrat"/>
                <a:ea typeface="Montserrat"/>
                <a:cs typeface="Montserrat"/>
                <a:sym typeface="Montserrat"/>
              </a:defRPr>
            </a:lvl3pPr>
            <a:lvl4pPr lvl="3" rtl="0">
              <a:spcBef>
                <a:spcPts val="0"/>
              </a:spcBef>
              <a:spcAft>
                <a:spcPts val="0"/>
              </a:spcAft>
              <a:buNone/>
              <a:defRPr sz="1200" b="1" i="1">
                <a:solidFill>
                  <a:srgbClr val="FFFFFF"/>
                </a:solidFill>
                <a:latin typeface="Montserrat"/>
                <a:ea typeface="Montserrat"/>
                <a:cs typeface="Montserrat"/>
                <a:sym typeface="Montserrat"/>
              </a:defRPr>
            </a:lvl4pPr>
            <a:lvl5pPr lvl="4" rtl="0">
              <a:spcBef>
                <a:spcPts val="0"/>
              </a:spcBef>
              <a:spcAft>
                <a:spcPts val="0"/>
              </a:spcAft>
              <a:buNone/>
              <a:defRPr sz="1200" b="1" i="1">
                <a:solidFill>
                  <a:srgbClr val="FFFFFF"/>
                </a:solidFill>
                <a:latin typeface="Montserrat"/>
                <a:ea typeface="Montserrat"/>
                <a:cs typeface="Montserrat"/>
                <a:sym typeface="Montserrat"/>
              </a:defRPr>
            </a:lvl5pPr>
            <a:lvl6pPr lvl="5" rtl="0">
              <a:spcBef>
                <a:spcPts val="0"/>
              </a:spcBef>
              <a:spcAft>
                <a:spcPts val="0"/>
              </a:spcAft>
              <a:buNone/>
              <a:defRPr sz="1200" b="1" i="1">
                <a:solidFill>
                  <a:srgbClr val="FFFFFF"/>
                </a:solidFill>
                <a:latin typeface="Montserrat"/>
                <a:ea typeface="Montserrat"/>
                <a:cs typeface="Montserrat"/>
                <a:sym typeface="Montserrat"/>
              </a:defRPr>
            </a:lvl6pPr>
            <a:lvl7pPr lvl="6" rtl="0">
              <a:spcBef>
                <a:spcPts val="0"/>
              </a:spcBef>
              <a:spcAft>
                <a:spcPts val="0"/>
              </a:spcAft>
              <a:buNone/>
              <a:defRPr sz="1200" b="1" i="1">
                <a:solidFill>
                  <a:srgbClr val="FFFFFF"/>
                </a:solidFill>
                <a:latin typeface="Montserrat"/>
                <a:ea typeface="Montserrat"/>
                <a:cs typeface="Montserrat"/>
                <a:sym typeface="Montserrat"/>
              </a:defRPr>
            </a:lvl7pPr>
            <a:lvl8pPr lvl="7" rtl="0">
              <a:spcBef>
                <a:spcPts val="0"/>
              </a:spcBef>
              <a:spcAft>
                <a:spcPts val="0"/>
              </a:spcAft>
              <a:buNone/>
              <a:defRPr sz="1200" b="1" i="1">
                <a:solidFill>
                  <a:srgbClr val="FFFFFF"/>
                </a:solidFill>
                <a:latin typeface="Montserrat"/>
                <a:ea typeface="Montserrat"/>
                <a:cs typeface="Montserrat"/>
                <a:sym typeface="Montserrat"/>
              </a:defRPr>
            </a:lvl8pPr>
            <a:lvl9pPr lvl="8" rtl="0">
              <a:spcBef>
                <a:spcPts val="0"/>
              </a:spcBef>
              <a:spcAft>
                <a:spcPts val="0"/>
              </a:spcAft>
              <a:buNone/>
              <a:defRPr sz="1200" b="1" i="1">
                <a:solidFill>
                  <a:srgbClr val="FFFFFF"/>
                </a:solidFill>
                <a:latin typeface="Montserrat"/>
                <a:ea typeface="Montserrat"/>
                <a:cs typeface="Montserrat"/>
                <a:sym typeface="Montserra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body slide 1">
  <p:cSld name="TITLE_AND_BODY_4">
    <p:spTree>
      <p:nvGrpSpPr>
        <p:cNvPr id="1" name="Shape 112"/>
        <p:cNvGrpSpPr/>
        <p:nvPr/>
      </p:nvGrpSpPr>
      <p:grpSpPr>
        <a:xfrm>
          <a:off x="0" y="0"/>
          <a:ext cx="0" cy="0"/>
          <a:chOff x="0" y="0"/>
          <a:chExt cx="0" cy="0"/>
        </a:xfrm>
      </p:grpSpPr>
      <p:sp>
        <p:nvSpPr>
          <p:cNvPr id="113" name="Google Shape;113;p12"/>
          <p:cNvSpPr/>
          <p:nvPr/>
        </p:nvSpPr>
        <p:spPr>
          <a:xfrm rot="10800000" flipH="1">
            <a:off x="6095750" y="3297290"/>
            <a:ext cx="3060616" cy="1860835"/>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2"/>
          <p:cNvSpPr/>
          <p:nvPr/>
        </p:nvSpPr>
        <p:spPr>
          <a:xfrm rot="10800000">
            <a:off x="6388998" y="4132544"/>
            <a:ext cx="2767552" cy="102558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 name="Google Shape;115;p12"/>
          <p:cNvSpPr/>
          <p:nvPr/>
        </p:nvSpPr>
        <p:spPr>
          <a:xfrm rot="10800000">
            <a:off x="6388998" y="4366515"/>
            <a:ext cx="2767552" cy="791610"/>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2"/>
          <p:cNvSpPr txBox="1">
            <a:spLocks noGrp="1"/>
          </p:cNvSpPr>
          <p:nvPr>
            <p:ph type="title"/>
          </p:nvPr>
        </p:nvSpPr>
        <p:spPr>
          <a:xfrm>
            <a:off x="1601250" y="1117575"/>
            <a:ext cx="59415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b="0"/>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117" name="Google Shape;117;p12"/>
          <p:cNvSpPr txBox="1">
            <a:spLocks noGrp="1"/>
          </p:cNvSpPr>
          <p:nvPr>
            <p:ph type="body" idx="1"/>
          </p:nvPr>
        </p:nvSpPr>
        <p:spPr>
          <a:xfrm>
            <a:off x="1601250" y="2161650"/>
            <a:ext cx="5941500" cy="1683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118" name="Google Shape;118;p12"/>
          <p:cNvSpPr txBox="1">
            <a:spLocks noGrp="1"/>
          </p:cNvSpPr>
          <p:nvPr>
            <p:ph type="sldNum" idx="12"/>
          </p:nvPr>
        </p:nvSpPr>
        <p:spPr>
          <a:xfrm rot="10800000">
            <a:off x="0" y="-1"/>
            <a:ext cx="548700" cy="393600"/>
          </a:xfrm>
          <a:prstGeom prst="rect">
            <a:avLst/>
          </a:prstGeom>
        </p:spPr>
        <p:txBody>
          <a:bodyPr spcFirstLastPara="1" wrap="square" lIns="91425" tIns="91425" rIns="91425" bIns="91425" anchor="t"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19" name="Google Shape;119;p12"/>
          <p:cNvSpPr/>
          <p:nvPr/>
        </p:nvSpPr>
        <p:spPr>
          <a:xfrm flipH="1">
            <a:off x="185" y="0"/>
            <a:ext cx="2999115" cy="1723370"/>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2"/>
          <p:cNvSpPr/>
          <p:nvPr/>
        </p:nvSpPr>
        <p:spPr>
          <a:xfrm>
            <a:off x="0" y="0"/>
            <a:ext cx="2711777" cy="949827"/>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1" name="Google Shape;121;p12"/>
          <p:cNvSpPr/>
          <p:nvPr/>
        </p:nvSpPr>
        <p:spPr>
          <a:xfrm>
            <a:off x="0" y="0"/>
            <a:ext cx="2711777" cy="733139"/>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2"/>
          <p:cNvSpPr txBox="1">
            <a:spLocks noGrp="1"/>
          </p:cNvSpPr>
          <p:nvPr>
            <p:ph type="sldNum" idx="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design 2">
  <p:cSld name="TITLE_AND_BODY_4_1">
    <p:spTree>
      <p:nvGrpSpPr>
        <p:cNvPr id="1" name="Shape 123"/>
        <p:cNvGrpSpPr/>
        <p:nvPr/>
      </p:nvGrpSpPr>
      <p:grpSpPr>
        <a:xfrm>
          <a:off x="0" y="0"/>
          <a:ext cx="0" cy="0"/>
          <a:chOff x="0" y="0"/>
          <a:chExt cx="0" cy="0"/>
        </a:xfrm>
      </p:grpSpPr>
      <p:sp>
        <p:nvSpPr>
          <p:cNvPr id="124" name="Google Shape;124;p13"/>
          <p:cNvSpPr/>
          <p:nvPr/>
        </p:nvSpPr>
        <p:spPr>
          <a:xfrm rot="10800000" flipH="1">
            <a:off x="6610100" y="3610054"/>
            <a:ext cx="2546446" cy="1548071"/>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rot="10800000">
            <a:off x="6853867" y="4304904"/>
            <a:ext cx="2302683" cy="85322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126;p13"/>
          <p:cNvSpPr/>
          <p:nvPr/>
        </p:nvSpPr>
        <p:spPr>
          <a:xfrm rot="10800000">
            <a:off x="6853867" y="4499554"/>
            <a:ext cx="2302683" cy="658571"/>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a:spLocks noGrp="1"/>
          </p:cNvSpPr>
          <p:nvPr>
            <p:ph type="sldNum" idx="12"/>
          </p:nvPr>
        </p:nvSpPr>
        <p:spPr>
          <a:xfrm rot="10800000">
            <a:off x="-7362" y="-7363"/>
            <a:ext cx="548700" cy="393600"/>
          </a:xfrm>
          <a:prstGeom prst="rect">
            <a:avLst/>
          </a:prstGeom>
        </p:spPr>
        <p:txBody>
          <a:bodyPr spcFirstLastPara="1" wrap="square" lIns="91425" tIns="91425" rIns="91425" bIns="91425" anchor="t"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28" name="Google Shape;128;p13"/>
          <p:cNvSpPr/>
          <p:nvPr/>
        </p:nvSpPr>
        <p:spPr>
          <a:xfrm flipH="1">
            <a:off x="-7151" y="-7362"/>
            <a:ext cx="2307413" cy="1325867"/>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7362" y="-7362"/>
            <a:ext cx="2086308" cy="730778"/>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3"/>
          <p:cNvSpPr/>
          <p:nvPr/>
        </p:nvSpPr>
        <p:spPr>
          <a:xfrm>
            <a:off x="-7362" y="-7362"/>
            <a:ext cx="2086308" cy="564062"/>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txBox="1">
            <a:spLocks noGrp="1"/>
          </p:cNvSpPr>
          <p:nvPr>
            <p:ph type="sldNum" idx="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32" name="Google Shape;132;p13"/>
          <p:cNvSpPr txBox="1">
            <a:spLocks noGrp="1"/>
          </p:cNvSpPr>
          <p:nvPr>
            <p:ph type="ctrTitle"/>
          </p:nvPr>
        </p:nvSpPr>
        <p:spPr>
          <a:xfrm>
            <a:off x="2137450" y="475411"/>
            <a:ext cx="6168000" cy="59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33" name="Google Shape;133;p13"/>
          <p:cNvSpPr/>
          <p:nvPr/>
        </p:nvSpPr>
        <p:spPr>
          <a:xfrm rot="10800000">
            <a:off x="1884334" y="674958"/>
            <a:ext cx="169066" cy="194921"/>
          </a:xfrm>
          <a:custGeom>
            <a:avLst/>
            <a:gdLst/>
            <a:ahLst/>
            <a:cxnLst/>
            <a:rect l="l" t="t" r="r" b="b"/>
            <a:pathLst>
              <a:path w="9970" h="11493" extrusionOk="0">
                <a:moveTo>
                  <a:pt x="9969" y="1"/>
                </a:moveTo>
                <a:lnTo>
                  <a:pt x="1" y="5747"/>
                </a:lnTo>
                <a:lnTo>
                  <a:pt x="9969" y="11493"/>
                </a:lnTo>
                <a:lnTo>
                  <a:pt x="9969" y="1"/>
                </a:lnTo>
                <a:close/>
              </a:path>
            </a:pathLst>
          </a:custGeom>
          <a:solidFill>
            <a:srgbClr val="F8B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design 3">
  <p:cSld name="TITLE_AND_BODY_4_1_1">
    <p:spTree>
      <p:nvGrpSpPr>
        <p:cNvPr id="1" name="Shape 145"/>
        <p:cNvGrpSpPr/>
        <p:nvPr/>
      </p:nvGrpSpPr>
      <p:grpSpPr>
        <a:xfrm>
          <a:off x="0" y="0"/>
          <a:ext cx="0" cy="0"/>
          <a:chOff x="0" y="0"/>
          <a:chExt cx="0" cy="0"/>
        </a:xfrm>
      </p:grpSpPr>
      <p:sp>
        <p:nvSpPr>
          <p:cNvPr id="146" name="Google Shape;146;p15"/>
          <p:cNvSpPr/>
          <p:nvPr/>
        </p:nvSpPr>
        <p:spPr>
          <a:xfrm rot="-5400000">
            <a:off x="1995421" y="-2009807"/>
            <a:ext cx="5153149" cy="9163116"/>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1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rot="10800000" flipH="1">
            <a:off x="6836375" y="3817625"/>
            <a:ext cx="2307413" cy="1325867"/>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284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rot="10800000">
            <a:off x="7057692" y="4412713"/>
            <a:ext cx="2086308" cy="730778"/>
          </a:xfrm>
          <a:custGeom>
            <a:avLst/>
            <a:gdLst/>
            <a:ahLst/>
            <a:cxnLst/>
            <a:rect l="l" t="t" r="r" b="b"/>
            <a:pathLst>
              <a:path w="99597" h="36908" extrusionOk="0">
                <a:moveTo>
                  <a:pt x="0" y="0"/>
                </a:moveTo>
                <a:lnTo>
                  <a:pt x="0" y="36907"/>
                </a:lnTo>
                <a:lnTo>
                  <a:pt x="99596" y="11"/>
                </a:lnTo>
                <a:lnTo>
                  <a:pt x="0" y="0"/>
                </a:ln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15"/>
          <p:cNvSpPr/>
          <p:nvPr/>
        </p:nvSpPr>
        <p:spPr>
          <a:xfrm rot="10800000">
            <a:off x="7057692" y="4579429"/>
            <a:ext cx="2086308" cy="564062"/>
          </a:xfrm>
          <a:custGeom>
            <a:avLst/>
            <a:gdLst/>
            <a:ahLst/>
            <a:cxnLst/>
            <a:rect l="l" t="t" r="r" b="b"/>
            <a:pathLst>
              <a:path w="99597" h="28488" extrusionOk="0">
                <a:moveTo>
                  <a:pt x="0" y="1"/>
                </a:moveTo>
                <a:lnTo>
                  <a:pt x="0" y="28488"/>
                </a:lnTo>
                <a:lnTo>
                  <a:pt x="99596" y="1"/>
                </a:lnTo>
                <a:close/>
              </a:path>
            </a:pathLst>
          </a:custGeom>
          <a:solidFill>
            <a:srgbClr val="3E51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flipH="1">
            <a:off x="4" y="4"/>
            <a:ext cx="2546446" cy="1548071"/>
          </a:xfrm>
          <a:custGeom>
            <a:avLst/>
            <a:gdLst/>
            <a:ahLst/>
            <a:cxnLst/>
            <a:rect l="l" t="t" r="r" b="b"/>
            <a:pathLst>
              <a:path w="99597" h="68476" extrusionOk="0">
                <a:moveTo>
                  <a:pt x="99596" y="0"/>
                </a:moveTo>
                <a:lnTo>
                  <a:pt x="0" y="21"/>
                </a:lnTo>
                <a:lnTo>
                  <a:pt x="99596" y="68476"/>
                </a:lnTo>
                <a:lnTo>
                  <a:pt x="99596" y="0"/>
                </a:lnTo>
                <a:close/>
              </a:path>
            </a:pathLst>
          </a:custGeom>
          <a:solidFill>
            <a:srgbClr val="EDEDEB">
              <a:alpha val="4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0" y="4"/>
            <a:ext cx="2302683" cy="853221"/>
          </a:xfrm>
          <a:custGeom>
            <a:avLst/>
            <a:gdLst/>
            <a:ahLst/>
            <a:cxnLst/>
            <a:rect l="l" t="t" r="r" b="b"/>
            <a:pathLst>
              <a:path w="99597" h="36908" extrusionOk="0">
                <a:moveTo>
                  <a:pt x="0" y="0"/>
                </a:moveTo>
                <a:lnTo>
                  <a:pt x="0" y="36907"/>
                </a:lnTo>
                <a:lnTo>
                  <a:pt x="99596" y="11"/>
                </a:lnTo>
                <a:lnTo>
                  <a:pt x="0" y="0"/>
                </a:lnTo>
                <a:close/>
              </a:path>
            </a:pathLst>
          </a:custGeom>
          <a:solidFill>
            <a:srgbClr val="FCC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 name="Google Shape;152;p15"/>
          <p:cNvSpPr/>
          <p:nvPr/>
        </p:nvSpPr>
        <p:spPr>
          <a:xfrm>
            <a:off x="0" y="4"/>
            <a:ext cx="2302683" cy="658571"/>
          </a:xfrm>
          <a:custGeom>
            <a:avLst/>
            <a:gdLst/>
            <a:ahLst/>
            <a:cxnLst/>
            <a:rect l="l" t="t" r="r" b="b"/>
            <a:pathLst>
              <a:path w="99597" h="28488" extrusionOk="0">
                <a:moveTo>
                  <a:pt x="0" y="1"/>
                </a:moveTo>
                <a:lnTo>
                  <a:pt x="0" y="28488"/>
                </a:lnTo>
                <a:lnTo>
                  <a:pt x="99596" y="1"/>
                </a:ln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txBox="1">
            <a:spLocks noGrp="1"/>
          </p:cNvSpPr>
          <p:nvPr>
            <p:ph type="sldNum" idx="12"/>
          </p:nvPr>
        </p:nvSpPr>
        <p:spPr>
          <a:xfrm>
            <a:off x="8741702" y="4749900"/>
            <a:ext cx="402300" cy="393600"/>
          </a:xfrm>
          <a:prstGeom prst="rect">
            <a:avLst/>
          </a:prstGeom>
        </p:spPr>
        <p:txBody>
          <a:bodyPr spcFirstLastPara="1" wrap="square" lIns="91425" tIns="91425" rIns="91425" bIns="91425" anchor="t" anchorCtr="0">
            <a:noAutofit/>
          </a:bodyPr>
          <a:lstStyle>
            <a:lvl1pPr lvl="0" rtl="0">
              <a:buNone/>
              <a:defRPr sz="800">
                <a:solidFill>
                  <a:srgbClr val="F3F3F3"/>
                </a:solidFill>
                <a:latin typeface="Cabin"/>
                <a:ea typeface="Cabin"/>
                <a:cs typeface="Cabin"/>
                <a:sym typeface="Cabin"/>
              </a:defRPr>
            </a:lvl1pPr>
            <a:lvl2pPr lvl="1" rtl="0">
              <a:buNone/>
              <a:defRPr sz="800">
                <a:solidFill>
                  <a:srgbClr val="F3F3F3"/>
                </a:solidFill>
                <a:latin typeface="Cabin"/>
                <a:ea typeface="Cabin"/>
                <a:cs typeface="Cabin"/>
                <a:sym typeface="Cabin"/>
              </a:defRPr>
            </a:lvl2pPr>
            <a:lvl3pPr lvl="2" rtl="0">
              <a:buNone/>
              <a:defRPr sz="800">
                <a:solidFill>
                  <a:srgbClr val="F3F3F3"/>
                </a:solidFill>
                <a:latin typeface="Cabin"/>
                <a:ea typeface="Cabin"/>
                <a:cs typeface="Cabin"/>
                <a:sym typeface="Cabin"/>
              </a:defRPr>
            </a:lvl3pPr>
            <a:lvl4pPr lvl="3" rtl="0">
              <a:buNone/>
              <a:defRPr sz="800">
                <a:solidFill>
                  <a:srgbClr val="F3F3F3"/>
                </a:solidFill>
                <a:latin typeface="Cabin"/>
                <a:ea typeface="Cabin"/>
                <a:cs typeface="Cabin"/>
                <a:sym typeface="Cabin"/>
              </a:defRPr>
            </a:lvl4pPr>
            <a:lvl5pPr lvl="4" rtl="0">
              <a:buNone/>
              <a:defRPr sz="800">
                <a:solidFill>
                  <a:srgbClr val="F3F3F3"/>
                </a:solidFill>
                <a:latin typeface="Cabin"/>
                <a:ea typeface="Cabin"/>
                <a:cs typeface="Cabin"/>
                <a:sym typeface="Cabin"/>
              </a:defRPr>
            </a:lvl5pPr>
            <a:lvl6pPr lvl="5" rtl="0">
              <a:buNone/>
              <a:defRPr sz="800">
                <a:solidFill>
                  <a:srgbClr val="F3F3F3"/>
                </a:solidFill>
                <a:latin typeface="Cabin"/>
                <a:ea typeface="Cabin"/>
                <a:cs typeface="Cabin"/>
                <a:sym typeface="Cabin"/>
              </a:defRPr>
            </a:lvl6pPr>
            <a:lvl7pPr lvl="6" rtl="0">
              <a:buNone/>
              <a:defRPr sz="800">
                <a:solidFill>
                  <a:srgbClr val="F3F3F3"/>
                </a:solidFill>
                <a:latin typeface="Cabin"/>
                <a:ea typeface="Cabin"/>
                <a:cs typeface="Cabin"/>
                <a:sym typeface="Cabin"/>
              </a:defRPr>
            </a:lvl7pPr>
            <a:lvl8pPr lvl="7" rtl="0">
              <a:buNone/>
              <a:defRPr sz="800">
                <a:solidFill>
                  <a:srgbClr val="F3F3F3"/>
                </a:solidFill>
                <a:latin typeface="Cabin"/>
                <a:ea typeface="Cabin"/>
                <a:cs typeface="Cabin"/>
                <a:sym typeface="Cabin"/>
              </a:defRPr>
            </a:lvl8pPr>
            <a:lvl9pPr lvl="8" rtl="0">
              <a:buNone/>
              <a:defRPr sz="800">
                <a:solidFill>
                  <a:srgbClr val="F3F3F3"/>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
        <p:nvSpPr>
          <p:cNvPr id="154" name="Google Shape;154;p15"/>
          <p:cNvSpPr txBox="1">
            <a:spLocks noGrp="1"/>
          </p:cNvSpPr>
          <p:nvPr>
            <p:ph type="ctrTitle"/>
          </p:nvPr>
        </p:nvSpPr>
        <p:spPr>
          <a:xfrm>
            <a:off x="2137450" y="475411"/>
            <a:ext cx="6168000" cy="594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0"/>
            </a:lvl1pPr>
            <a:lvl2pPr lvl="1" algn="ctr" rtl="0">
              <a:spcBef>
                <a:spcPts val="0"/>
              </a:spcBef>
              <a:spcAft>
                <a:spcPts val="0"/>
              </a:spcAft>
              <a:buClr>
                <a:srgbClr val="314256"/>
              </a:buClr>
              <a:buSzPts val="6000"/>
              <a:buNone/>
              <a:defRPr sz="6000">
                <a:solidFill>
                  <a:srgbClr val="314256"/>
                </a:solidFill>
              </a:defRPr>
            </a:lvl2pPr>
            <a:lvl3pPr lvl="2" algn="ctr" rtl="0">
              <a:spcBef>
                <a:spcPts val="0"/>
              </a:spcBef>
              <a:spcAft>
                <a:spcPts val="0"/>
              </a:spcAft>
              <a:buClr>
                <a:srgbClr val="314256"/>
              </a:buClr>
              <a:buSzPts val="6000"/>
              <a:buNone/>
              <a:defRPr sz="6000">
                <a:solidFill>
                  <a:srgbClr val="314256"/>
                </a:solidFill>
              </a:defRPr>
            </a:lvl3pPr>
            <a:lvl4pPr lvl="3" algn="ctr" rtl="0">
              <a:spcBef>
                <a:spcPts val="0"/>
              </a:spcBef>
              <a:spcAft>
                <a:spcPts val="0"/>
              </a:spcAft>
              <a:buClr>
                <a:srgbClr val="314256"/>
              </a:buClr>
              <a:buSzPts val="6000"/>
              <a:buNone/>
              <a:defRPr sz="6000">
                <a:solidFill>
                  <a:srgbClr val="314256"/>
                </a:solidFill>
              </a:defRPr>
            </a:lvl4pPr>
            <a:lvl5pPr lvl="4" algn="ctr" rtl="0">
              <a:spcBef>
                <a:spcPts val="0"/>
              </a:spcBef>
              <a:spcAft>
                <a:spcPts val="0"/>
              </a:spcAft>
              <a:buClr>
                <a:srgbClr val="314256"/>
              </a:buClr>
              <a:buSzPts val="6000"/>
              <a:buNone/>
              <a:defRPr sz="6000">
                <a:solidFill>
                  <a:srgbClr val="314256"/>
                </a:solidFill>
              </a:defRPr>
            </a:lvl5pPr>
            <a:lvl6pPr lvl="5" algn="ctr" rtl="0">
              <a:spcBef>
                <a:spcPts val="0"/>
              </a:spcBef>
              <a:spcAft>
                <a:spcPts val="0"/>
              </a:spcAft>
              <a:buClr>
                <a:srgbClr val="314256"/>
              </a:buClr>
              <a:buSzPts val="6000"/>
              <a:buNone/>
              <a:defRPr sz="6000">
                <a:solidFill>
                  <a:srgbClr val="314256"/>
                </a:solidFill>
              </a:defRPr>
            </a:lvl6pPr>
            <a:lvl7pPr lvl="6" algn="ctr" rtl="0">
              <a:spcBef>
                <a:spcPts val="0"/>
              </a:spcBef>
              <a:spcAft>
                <a:spcPts val="0"/>
              </a:spcAft>
              <a:buClr>
                <a:srgbClr val="314256"/>
              </a:buClr>
              <a:buSzPts val="6000"/>
              <a:buNone/>
              <a:defRPr sz="6000">
                <a:solidFill>
                  <a:srgbClr val="314256"/>
                </a:solidFill>
              </a:defRPr>
            </a:lvl7pPr>
            <a:lvl8pPr lvl="7" algn="ctr" rtl="0">
              <a:spcBef>
                <a:spcPts val="0"/>
              </a:spcBef>
              <a:spcAft>
                <a:spcPts val="0"/>
              </a:spcAft>
              <a:buClr>
                <a:srgbClr val="314256"/>
              </a:buClr>
              <a:buSzPts val="6000"/>
              <a:buNone/>
              <a:defRPr sz="6000">
                <a:solidFill>
                  <a:srgbClr val="314256"/>
                </a:solidFill>
              </a:defRPr>
            </a:lvl8pPr>
            <a:lvl9pPr lvl="8" algn="ctr" rtl="0">
              <a:spcBef>
                <a:spcPts val="0"/>
              </a:spcBef>
              <a:spcAft>
                <a:spcPts val="0"/>
              </a:spcAft>
              <a:buClr>
                <a:srgbClr val="314256"/>
              </a:buClr>
              <a:buSzPts val="6000"/>
              <a:buNone/>
              <a:defRPr sz="6000">
                <a:solidFill>
                  <a:srgbClr val="314256"/>
                </a:solidFill>
              </a:defRPr>
            </a:lvl9pPr>
          </a:lstStyle>
          <a:p>
            <a:endParaRPr/>
          </a:p>
        </p:txBody>
      </p:sp>
      <p:sp>
        <p:nvSpPr>
          <p:cNvPr id="155" name="Google Shape;155;p15"/>
          <p:cNvSpPr/>
          <p:nvPr/>
        </p:nvSpPr>
        <p:spPr>
          <a:xfrm rot="10800000">
            <a:off x="1884334" y="674958"/>
            <a:ext cx="169066" cy="194921"/>
          </a:xfrm>
          <a:custGeom>
            <a:avLst/>
            <a:gdLst/>
            <a:ahLst/>
            <a:cxnLst/>
            <a:rect l="l" t="t" r="r" b="b"/>
            <a:pathLst>
              <a:path w="9970" h="11493" extrusionOk="0">
                <a:moveTo>
                  <a:pt x="9969" y="1"/>
                </a:moveTo>
                <a:lnTo>
                  <a:pt x="1" y="5747"/>
                </a:lnTo>
                <a:lnTo>
                  <a:pt x="9969" y="11493"/>
                </a:lnTo>
                <a:lnTo>
                  <a:pt x="9969" y="1"/>
                </a:lnTo>
                <a:close/>
              </a:path>
            </a:pathLst>
          </a:custGeom>
          <a:solidFill>
            <a:srgbClr val="F8BC2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350" y="375600"/>
            <a:ext cx="7047300" cy="482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rgbClr val="314256"/>
              </a:buClr>
              <a:buSzPts val="2400"/>
              <a:buFont typeface="Montserrat"/>
              <a:buNone/>
              <a:defRPr sz="2400" b="1">
                <a:solidFill>
                  <a:srgbClr val="314256"/>
                </a:solidFill>
                <a:latin typeface="Montserrat"/>
                <a:ea typeface="Montserrat"/>
                <a:cs typeface="Montserrat"/>
                <a:sym typeface="Montserrat"/>
              </a:defRPr>
            </a:lvl1pPr>
            <a:lvl2pPr lvl="1"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2pPr>
            <a:lvl3pPr lvl="2"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3pPr>
            <a:lvl4pPr lvl="3"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4pPr>
            <a:lvl5pPr lvl="4"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5pPr>
            <a:lvl6pPr lvl="5"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6pPr>
            <a:lvl7pPr lvl="6"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7pPr>
            <a:lvl8pPr lvl="7"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8pPr>
            <a:lvl9pPr lvl="8" rtl="0">
              <a:spcBef>
                <a:spcPts val="0"/>
              </a:spcBef>
              <a:spcAft>
                <a:spcPts val="0"/>
              </a:spcAft>
              <a:buClr>
                <a:srgbClr val="434343"/>
              </a:buClr>
              <a:buSzPts val="2400"/>
              <a:buFont typeface="Montserrat"/>
              <a:buNone/>
              <a:defRPr sz="2400" b="1">
                <a:solidFill>
                  <a:srgbClr val="434343"/>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1068100" y="2486100"/>
            <a:ext cx="7047300" cy="21102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rgbClr val="E9AA1B"/>
              </a:buClr>
              <a:buSzPts val="1600"/>
              <a:buFont typeface="Cabin"/>
              <a:buChar char="●"/>
              <a:defRPr sz="1600">
                <a:solidFill>
                  <a:srgbClr val="999999"/>
                </a:solidFill>
                <a:latin typeface="Cabin"/>
                <a:ea typeface="Cabin"/>
                <a:cs typeface="Cabin"/>
                <a:sym typeface="Cabin"/>
              </a:defRPr>
            </a:lvl1pPr>
            <a:lvl2pPr marL="914400" lvl="1" indent="-330200" rtl="0">
              <a:lnSpc>
                <a:spcPct val="115000"/>
              </a:lnSpc>
              <a:spcBef>
                <a:spcPts val="0"/>
              </a:spcBef>
              <a:spcAft>
                <a:spcPts val="0"/>
              </a:spcAft>
              <a:buClr>
                <a:srgbClr val="E9AA1B"/>
              </a:buClr>
              <a:buSzPts val="1600"/>
              <a:buFont typeface="Cabin"/>
              <a:buChar char="○"/>
              <a:defRPr sz="1600">
                <a:solidFill>
                  <a:srgbClr val="999999"/>
                </a:solidFill>
                <a:latin typeface="Cabin"/>
                <a:ea typeface="Cabin"/>
                <a:cs typeface="Cabin"/>
                <a:sym typeface="Cabin"/>
              </a:defRPr>
            </a:lvl2pPr>
            <a:lvl3pPr marL="1371600" lvl="2" indent="-323850" rtl="0">
              <a:lnSpc>
                <a:spcPct val="115000"/>
              </a:lnSpc>
              <a:spcBef>
                <a:spcPts val="0"/>
              </a:spcBef>
              <a:spcAft>
                <a:spcPts val="0"/>
              </a:spcAft>
              <a:buClr>
                <a:srgbClr val="E9AA1B"/>
              </a:buClr>
              <a:buSzPts val="1500"/>
              <a:buFont typeface="Cabin"/>
              <a:buChar char="■"/>
              <a:defRPr sz="1500">
                <a:solidFill>
                  <a:srgbClr val="999999"/>
                </a:solidFill>
                <a:latin typeface="Cabin"/>
                <a:ea typeface="Cabin"/>
                <a:cs typeface="Cabin"/>
                <a:sym typeface="Cabin"/>
              </a:defRPr>
            </a:lvl3pPr>
            <a:lvl4pPr marL="1828800" lvl="3" indent="-323850" rtl="0">
              <a:lnSpc>
                <a:spcPct val="115000"/>
              </a:lnSpc>
              <a:spcBef>
                <a:spcPts val="0"/>
              </a:spcBef>
              <a:spcAft>
                <a:spcPts val="0"/>
              </a:spcAft>
              <a:buClr>
                <a:srgbClr val="E9AA1B"/>
              </a:buClr>
              <a:buSzPts val="1500"/>
              <a:buFont typeface="Cabin"/>
              <a:buChar char="●"/>
              <a:defRPr sz="1500">
                <a:solidFill>
                  <a:srgbClr val="999999"/>
                </a:solidFill>
                <a:latin typeface="Cabin"/>
                <a:ea typeface="Cabin"/>
                <a:cs typeface="Cabin"/>
                <a:sym typeface="Cabin"/>
              </a:defRPr>
            </a:lvl4pPr>
            <a:lvl5pPr marL="2286000" lvl="4" indent="-317500" rtl="0">
              <a:lnSpc>
                <a:spcPct val="115000"/>
              </a:lnSpc>
              <a:spcBef>
                <a:spcPts val="0"/>
              </a:spcBef>
              <a:spcAft>
                <a:spcPts val="0"/>
              </a:spcAft>
              <a:buClr>
                <a:srgbClr val="E9AA1B"/>
              </a:buClr>
              <a:buSzPts val="1400"/>
              <a:buFont typeface="Cabin"/>
              <a:buChar char="○"/>
              <a:defRPr>
                <a:solidFill>
                  <a:srgbClr val="999999"/>
                </a:solidFill>
                <a:latin typeface="Cabin"/>
                <a:ea typeface="Cabin"/>
                <a:cs typeface="Cabin"/>
                <a:sym typeface="Cabin"/>
              </a:defRPr>
            </a:lvl5pPr>
            <a:lvl6pPr marL="2743200" lvl="5" indent="-317500" rtl="0">
              <a:lnSpc>
                <a:spcPct val="115000"/>
              </a:lnSpc>
              <a:spcBef>
                <a:spcPts val="0"/>
              </a:spcBef>
              <a:spcAft>
                <a:spcPts val="0"/>
              </a:spcAft>
              <a:buClr>
                <a:srgbClr val="E9AA1B"/>
              </a:buClr>
              <a:buSzPts val="1400"/>
              <a:buFont typeface="Cabin"/>
              <a:buChar char="■"/>
              <a:defRPr>
                <a:solidFill>
                  <a:srgbClr val="999999"/>
                </a:solidFill>
                <a:latin typeface="Cabin"/>
                <a:ea typeface="Cabin"/>
                <a:cs typeface="Cabin"/>
                <a:sym typeface="Cabin"/>
              </a:defRPr>
            </a:lvl6pPr>
            <a:lvl7pPr marL="3200400" lvl="6" indent="-311150" rtl="0">
              <a:lnSpc>
                <a:spcPct val="115000"/>
              </a:lnSpc>
              <a:spcBef>
                <a:spcPts val="0"/>
              </a:spcBef>
              <a:spcAft>
                <a:spcPts val="0"/>
              </a:spcAft>
              <a:buClr>
                <a:srgbClr val="999999"/>
              </a:buClr>
              <a:buSzPts val="1300"/>
              <a:buFont typeface="Cabin"/>
              <a:buChar char="●"/>
              <a:defRPr sz="1300">
                <a:solidFill>
                  <a:srgbClr val="999999"/>
                </a:solidFill>
                <a:latin typeface="Cabin"/>
                <a:ea typeface="Cabin"/>
                <a:cs typeface="Cabin"/>
                <a:sym typeface="Cabin"/>
              </a:defRPr>
            </a:lvl7pPr>
            <a:lvl8pPr marL="3657600" lvl="7" indent="-311150" rtl="0">
              <a:lnSpc>
                <a:spcPct val="115000"/>
              </a:lnSpc>
              <a:spcBef>
                <a:spcPts val="0"/>
              </a:spcBef>
              <a:spcAft>
                <a:spcPts val="0"/>
              </a:spcAft>
              <a:buClr>
                <a:srgbClr val="999999"/>
              </a:buClr>
              <a:buSzPts val="1300"/>
              <a:buFont typeface="Cabin"/>
              <a:buChar char="○"/>
              <a:defRPr sz="1300">
                <a:solidFill>
                  <a:srgbClr val="999999"/>
                </a:solidFill>
                <a:latin typeface="Cabin"/>
                <a:ea typeface="Cabin"/>
                <a:cs typeface="Cabin"/>
                <a:sym typeface="Cabin"/>
              </a:defRPr>
            </a:lvl8pPr>
            <a:lvl9pPr marL="4114800" lvl="8" indent="-304800" rtl="0">
              <a:lnSpc>
                <a:spcPct val="115000"/>
              </a:lnSpc>
              <a:spcBef>
                <a:spcPts val="0"/>
              </a:spcBef>
              <a:spcAft>
                <a:spcPts val="0"/>
              </a:spcAft>
              <a:buClr>
                <a:srgbClr val="999999"/>
              </a:buClr>
              <a:buSzPts val="1200"/>
              <a:buFont typeface="Cabin"/>
              <a:buChar char="■"/>
              <a:defRPr sz="1200">
                <a:solidFill>
                  <a:srgbClr val="999999"/>
                </a:solidFill>
                <a:latin typeface="Cabin"/>
                <a:ea typeface="Cabin"/>
                <a:cs typeface="Cabin"/>
                <a:sym typeface="Cabin"/>
              </a:defRPr>
            </a:lvl9pPr>
          </a:lstStyle>
          <a:p>
            <a:endParaRPr/>
          </a:p>
        </p:txBody>
      </p:sp>
      <p:sp>
        <p:nvSpPr>
          <p:cNvPr id="8" name="Google Shape;8;p1"/>
          <p:cNvSpPr txBox="1">
            <a:spLocks noGrp="1"/>
          </p:cNvSpPr>
          <p:nvPr>
            <p:ph type="sldNum" idx="12"/>
          </p:nvPr>
        </p:nvSpPr>
        <p:spPr>
          <a:xfrm>
            <a:off x="8741702" y="4749900"/>
            <a:ext cx="402300" cy="393600"/>
          </a:xfrm>
          <a:prstGeom prst="rect">
            <a:avLst/>
          </a:prstGeom>
          <a:noFill/>
          <a:ln>
            <a:noFill/>
          </a:ln>
        </p:spPr>
        <p:txBody>
          <a:bodyPr spcFirstLastPara="1" wrap="square" lIns="91425" tIns="91425" rIns="91425" bIns="91425" anchor="t" anchorCtr="0">
            <a:noAutofit/>
          </a:bodyPr>
          <a:lstStyle>
            <a:lvl1pPr lvl="0" rtl="0">
              <a:buNone/>
              <a:defRPr sz="800">
                <a:solidFill>
                  <a:srgbClr val="3E516C"/>
                </a:solidFill>
                <a:latin typeface="Cabin"/>
                <a:ea typeface="Cabin"/>
                <a:cs typeface="Cabin"/>
                <a:sym typeface="Cabin"/>
              </a:defRPr>
            </a:lvl1pPr>
            <a:lvl2pPr lvl="1" rtl="0">
              <a:buNone/>
              <a:defRPr sz="800">
                <a:solidFill>
                  <a:srgbClr val="3E516C"/>
                </a:solidFill>
                <a:latin typeface="Cabin"/>
                <a:ea typeface="Cabin"/>
                <a:cs typeface="Cabin"/>
                <a:sym typeface="Cabin"/>
              </a:defRPr>
            </a:lvl2pPr>
            <a:lvl3pPr lvl="2" rtl="0">
              <a:buNone/>
              <a:defRPr sz="800">
                <a:solidFill>
                  <a:srgbClr val="3E516C"/>
                </a:solidFill>
                <a:latin typeface="Cabin"/>
                <a:ea typeface="Cabin"/>
                <a:cs typeface="Cabin"/>
                <a:sym typeface="Cabin"/>
              </a:defRPr>
            </a:lvl3pPr>
            <a:lvl4pPr lvl="3" rtl="0">
              <a:buNone/>
              <a:defRPr sz="800">
                <a:solidFill>
                  <a:srgbClr val="3E516C"/>
                </a:solidFill>
                <a:latin typeface="Cabin"/>
                <a:ea typeface="Cabin"/>
                <a:cs typeface="Cabin"/>
                <a:sym typeface="Cabin"/>
              </a:defRPr>
            </a:lvl4pPr>
            <a:lvl5pPr lvl="4" rtl="0">
              <a:buNone/>
              <a:defRPr sz="800">
                <a:solidFill>
                  <a:srgbClr val="3E516C"/>
                </a:solidFill>
                <a:latin typeface="Cabin"/>
                <a:ea typeface="Cabin"/>
                <a:cs typeface="Cabin"/>
                <a:sym typeface="Cabin"/>
              </a:defRPr>
            </a:lvl5pPr>
            <a:lvl6pPr lvl="5" rtl="0">
              <a:buNone/>
              <a:defRPr sz="800">
                <a:solidFill>
                  <a:srgbClr val="3E516C"/>
                </a:solidFill>
                <a:latin typeface="Cabin"/>
                <a:ea typeface="Cabin"/>
                <a:cs typeface="Cabin"/>
                <a:sym typeface="Cabin"/>
              </a:defRPr>
            </a:lvl6pPr>
            <a:lvl7pPr lvl="6" rtl="0">
              <a:buNone/>
              <a:defRPr sz="800">
                <a:solidFill>
                  <a:srgbClr val="3E516C"/>
                </a:solidFill>
                <a:latin typeface="Cabin"/>
                <a:ea typeface="Cabin"/>
                <a:cs typeface="Cabin"/>
                <a:sym typeface="Cabin"/>
              </a:defRPr>
            </a:lvl7pPr>
            <a:lvl8pPr lvl="7" rtl="0">
              <a:buNone/>
              <a:defRPr sz="800">
                <a:solidFill>
                  <a:srgbClr val="3E516C"/>
                </a:solidFill>
                <a:latin typeface="Cabin"/>
                <a:ea typeface="Cabin"/>
                <a:cs typeface="Cabin"/>
                <a:sym typeface="Cabin"/>
              </a:defRPr>
            </a:lvl8pPr>
            <a:lvl9pPr lvl="8" rtl="0">
              <a:buNone/>
              <a:defRPr sz="800">
                <a:solidFill>
                  <a:srgbClr val="3E516C"/>
                </a:solidFill>
                <a:latin typeface="Cabin"/>
                <a:ea typeface="Cabin"/>
                <a:cs typeface="Cabin"/>
                <a:sym typeface="Cabin"/>
              </a:defRPr>
            </a:lvl9pPr>
          </a:lstStyle>
          <a:p>
            <a:pPr marL="0" lvl="0" indent="0" algn="l" rtl="0">
              <a:spcBef>
                <a:spcPts val="0"/>
              </a:spcBef>
              <a:spcAft>
                <a:spcPts val="0"/>
              </a:spcAft>
              <a:buNone/>
            </a:pPr>
            <a:fld id="{00000000-1234-1234-1234-123412341234}" type="slidenum">
              <a:rPr lang="es"/>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5.tiff"/><Relationship Id="rId7"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jpeg"/><Relationship Id="rId3" Type="http://schemas.openxmlformats.org/officeDocument/2006/relationships/image" Target="../media/image71.png"/><Relationship Id="rId21" Type="http://schemas.openxmlformats.org/officeDocument/2006/relationships/image" Target="../media/image2.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image" Target="../media/image70.png"/><Relationship Id="rId16" Type="http://schemas.openxmlformats.org/officeDocument/2006/relationships/image" Target="../media/image84.jpeg"/><Relationship Id="rId20" Type="http://schemas.openxmlformats.org/officeDocument/2006/relationships/image" Target="../media/image88.tiff"/><Relationship Id="rId1" Type="http://schemas.openxmlformats.org/officeDocument/2006/relationships/slideLayout" Target="../slideLayouts/slideLayout6.xml"/><Relationship Id="rId6" Type="http://schemas.openxmlformats.org/officeDocument/2006/relationships/image" Target="../media/image74.tiff"/><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87.jpe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1.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9.png"/><Relationship Id="rId7"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jpeg"/><Relationship Id="rId1" Type="http://schemas.openxmlformats.org/officeDocument/2006/relationships/slideLayout" Target="../slideLayouts/slideLayout5.xml"/><Relationship Id="rId6" Type="http://schemas.openxmlformats.org/officeDocument/2006/relationships/image" Target="../media/image102.jpeg"/><Relationship Id="rId5" Type="http://schemas.openxmlformats.org/officeDocument/2006/relationships/image" Target="../media/image101.png"/><Relationship Id="rId4" Type="http://schemas.openxmlformats.org/officeDocument/2006/relationships/image" Target="../media/image100.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ky-bits.com/"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microsoft.com/office/2007/relationships/diagramDrawing" Target="../diagrams/drawing4.xml"/><Relationship Id="rId26" Type="http://schemas.openxmlformats.org/officeDocument/2006/relationships/diagramQuickStyle" Target="../diagrams/quickStyle6.xml"/><Relationship Id="rId3" Type="http://schemas.openxmlformats.org/officeDocument/2006/relationships/diagramData" Target="../diagrams/data3.xml"/><Relationship Id="rId21" Type="http://schemas.openxmlformats.org/officeDocument/2006/relationships/diagramQuickStyle" Target="../diagrams/quickStyle5.xml"/><Relationship Id="rId7" Type="http://schemas.microsoft.com/office/2007/relationships/diagramDrawing" Target="../diagrams/drawing3.xml"/><Relationship Id="rId12" Type="http://schemas.openxmlformats.org/officeDocument/2006/relationships/image" Target="../media/image32.jpeg"/><Relationship Id="rId17" Type="http://schemas.openxmlformats.org/officeDocument/2006/relationships/diagramColors" Target="../diagrams/colors4.xml"/><Relationship Id="rId25" Type="http://schemas.openxmlformats.org/officeDocument/2006/relationships/diagramLayout" Target="../diagrams/layout6.xml"/><Relationship Id="rId2" Type="http://schemas.openxmlformats.org/officeDocument/2006/relationships/notesSlide" Target="../notesSlides/notesSlide3.xml"/><Relationship Id="rId16" Type="http://schemas.openxmlformats.org/officeDocument/2006/relationships/diagramQuickStyle" Target="../diagrams/quickStyle4.xml"/><Relationship Id="rId20" Type="http://schemas.openxmlformats.org/officeDocument/2006/relationships/diagramLayout" Target="../diagrams/layout5.xml"/><Relationship Id="rId29"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image" Target="../media/image31.png"/><Relationship Id="rId24" Type="http://schemas.openxmlformats.org/officeDocument/2006/relationships/diagramData" Target="../diagrams/data6.xml"/><Relationship Id="rId5" Type="http://schemas.openxmlformats.org/officeDocument/2006/relationships/diagramQuickStyle" Target="../diagrams/quickStyle3.xml"/><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10" Type="http://schemas.openxmlformats.org/officeDocument/2006/relationships/image" Target="../media/image30.png"/><Relationship Id="rId19" Type="http://schemas.openxmlformats.org/officeDocument/2006/relationships/diagramData" Target="../diagrams/data5.xml"/><Relationship Id="rId4" Type="http://schemas.openxmlformats.org/officeDocument/2006/relationships/diagramLayout" Target="../diagrams/layout3.xml"/><Relationship Id="rId9" Type="http://schemas.openxmlformats.org/officeDocument/2006/relationships/image" Target="../media/image29.jpeg"/><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2.jpeg"/><Relationship Id="rId2" Type="http://schemas.openxmlformats.org/officeDocument/2006/relationships/notesSlide" Target="../notesSlides/notesSlide4.xml"/><Relationship Id="rId16"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2.png"/><Relationship Id="rId5" Type="http://schemas.openxmlformats.org/officeDocument/2006/relationships/image" Target="../media/image36.png"/><Relationship Id="rId1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91"/>
        <p:cNvGrpSpPr/>
        <p:nvPr/>
      </p:nvGrpSpPr>
      <p:grpSpPr>
        <a:xfrm>
          <a:off x="0" y="0"/>
          <a:ext cx="0" cy="0"/>
          <a:chOff x="0" y="0"/>
          <a:chExt cx="0" cy="0"/>
        </a:xfrm>
      </p:grpSpPr>
      <p:pic>
        <p:nvPicPr>
          <p:cNvPr id="5" name="Picture 4"/>
          <p:cNvPicPr>
            <a:picLocks noChangeAspect="1"/>
          </p:cNvPicPr>
          <p:nvPr/>
        </p:nvPicPr>
        <p:blipFill>
          <a:blip r:embed="rId3"/>
          <a:srcRect/>
          <a:stretch/>
        </p:blipFill>
        <p:spPr>
          <a:xfrm>
            <a:off x="-22870" y="0"/>
            <a:ext cx="9144000" cy="60960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3768" y="2975967"/>
            <a:ext cx="2859026" cy="1066800"/>
          </a:xfrm>
          <a:prstGeom prst="rect">
            <a:avLst/>
          </a:prstGeom>
        </p:spPr>
      </p:pic>
      <p:sp>
        <p:nvSpPr>
          <p:cNvPr id="11" name="Rectangle 10"/>
          <p:cNvSpPr/>
          <p:nvPr/>
        </p:nvSpPr>
        <p:spPr>
          <a:xfrm>
            <a:off x="1721533" y="4011910"/>
            <a:ext cx="3888432" cy="1261884"/>
          </a:xfrm>
          <a:prstGeom prst="rect">
            <a:avLst/>
          </a:prstGeom>
        </p:spPr>
        <p:txBody>
          <a:bodyPr wrap="square">
            <a:spAutoFit/>
          </a:bodyPr>
          <a:lstStyle/>
          <a:p>
            <a:pPr lvl="0" algn="ctr">
              <a:defRPr/>
            </a:pPr>
            <a:r>
              <a:rPr lang="en-US" sz="3800" b="1" dirty="0">
                <a:latin typeface="Noto Sans" panose="020B0502040504020204" pitchFamily="34"/>
                <a:ea typeface="Noto Sans" panose="020B0502040504020204" pitchFamily="34"/>
                <a:cs typeface="Noto Sans" panose="020B0502040504020204" pitchFamily="34"/>
              </a:rPr>
              <a:t>WFH </a:t>
            </a:r>
            <a:r>
              <a:rPr lang="en-US" sz="3800" b="1" dirty="0">
                <a:solidFill>
                  <a:schemeClr val="accent4"/>
                </a:solidFill>
                <a:latin typeface="Noto Sans" panose="020B0502040504020204" pitchFamily="34"/>
                <a:ea typeface="Noto Sans" panose="020B0502040504020204" pitchFamily="34"/>
                <a:cs typeface="Noto Sans" panose="020B0502040504020204" pitchFamily="34"/>
              </a:rPr>
              <a:t>Solutions</a:t>
            </a:r>
          </a:p>
          <a:p>
            <a:pPr lvl="0">
              <a:defRPr/>
            </a:pPr>
            <a:endParaRPr lang="en-US" sz="3800" b="1" dirty="0">
              <a:solidFill>
                <a:schemeClr val="accent4"/>
              </a:solidFill>
              <a:latin typeface="Noto Sans" panose="020B0502040504020204" pitchFamily="34"/>
              <a:ea typeface="Noto Sans" panose="020B0502040504020204" pitchFamily="34"/>
              <a:cs typeface="Noto Sans" panose="020B0502040504020204" pitchFamily="3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D9605F1-8180-4E24-9C0E-0DFB1D9E2107}"/>
              </a:ext>
            </a:extLst>
          </p:cNvPr>
          <p:cNvSpPr txBox="1"/>
          <p:nvPr/>
        </p:nvSpPr>
        <p:spPr>
          <a:xfrm>
            <a:off x="1219200" y="209550"/>
            <a:ext cx="9024456" cy="461665"/>
          </a:xfrm>
          <a:prstGeom prst="rect">
            <a:avLst/>
          </a:prstGeom>
          <a:noFill/>
        </p:spPr>
        <p:txBody>
          <a:bodyPr wrap="square" rtlCol="0">
            <a:spAutoFit/>
          </a:bodyPr>
          <a:lstStyle/>
          <a:p>
            <a:pPr algn="ctr">
              <a:defRPr/>
            </a:pPr>
            <a:r>
              <a:rPr lang="en-US" sz="2400" b="1" dirty="0">
                <a:solidFill>
                  <a:schemeClr val="tx1"/>
                </a:solidFill>
                <a:latin typeface="Noto Sans"/>
              </a:rPr>
              <a:t>WFH </a:t>
            </a:r>
            <a:r>
              <a:rPr lang="en-US" sz="2400" b="1" dirty="0">
                <a:solidFill>
                  <a:schemeClr val="accent1"/>
                </a:solidFill>
                <a:latin typeface="Noto Sans"/>
              </a:rPr>
              <a:t>BASIC </a:t>
            </a:r>
            <a:r>
              <a:rPr lang="en-US" sz="2400" b="1" dirty="0">
                <a:solidFill>
                  <a:schemeClr val="tx1"/>
                </a:solidFill>
                <a:latin typeface="Noto Sans"/>
              </a:rPr>
              <a:t>NEEDS</a:t>
            </a:r>
            <a:endParaRPr lang="en-GB" sz="2400" b="1" dirty="0">
              <a:solidFill>
                <a:schemeClr val="accent1"/>
              </a:solidFill>
              <a:latin typeface="Nirmala UI" panose="020B0502040204020203" pitchFamily="34" charset="0"/>
              <a:cs typeface="Nirmala UI" panose="020B0502040204020203" pitchFamily="34" charset="0"/>
            </a:endParaRPr>
          </a:p>
        </p:txBody>
      </p:sp>
      <p:sp>
        <p:nvSpPr>
          <p:cNvPr id="2" name="Rectangle 1"/>
          <p:cNvSpPr/>
          <p:nvPr/>
        </p:nvSpPr>
        <p:spPr>
          <a:xfrm>
            <a:off x="1763688" y="646901"/>
            <a:ext cx="360040" cy="222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3" name="Rectangle: Rounded Corners 2">
            <a:extLst>
              <a:ext uri="{FF2B5EF4-FFF2-40B4-BE49-F238E27FC236}">
                <a16:creationId xmlns:a16="http://schemas.microsoft.com/office/drawing/2014/main" id="{E87CB699-95B6-4D4B-AC96-48BE2817FCAB}"/>
              </a:ext>
            </a:extLst>
          </p:cNvPr>
          <p:cNvSpPr/>
          <p:nvPr/>
        </p:nvSpPr>
        <p:spPr>
          <a:xfrm>
            <a:off x="3419872" y="2750103"/>
            <a:ext cx="2160240" cy="57606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Corporate Needs</a:t>
            </a:r>
          </a:p>
        </p:txBody>
      </p:sp>
      <p:sp>
        <p:nvSpPr>
          <p:cNvPr id="4" name="Arrow: Down 3">
            <a:extLst>
              <a:ext uri="{FF2B5EF4-FFF2-40B4-BE49-F238E27FC236}">
                <a16:creationId xmlns:a16="http://schemas.microsoft.com/office/drawing/2014/main" id="{D1AE258B-7CE0-44DB-9C9D-00602F994A80}"/>
              </a:ext>
            </a:extLst>
          </p:cNvPr>
          <p:cNvSpPr/>
          <p:nvPr/>
        </p:nvSpPr>
        <p:spPr>
          <a:xfrm>
            <a:off x="4355976" y="3398175"/>
            <a:ext cx="288032"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DBC6A886-36A3-4ED0-BF09-2A995ED2D4CC}"/>
              </a:ext>
            </a:extLst>
          </p:cNvPr>
          <p:cNvSpPr/>
          <p:nvPr/>
        </p:nvSpPr>
        <p:spPr>
          <a:xfrm>
            <a:off x="3275856" y="3987012"/>
            <a:ext cx="2592288" cy="4744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300" dirty="0"/>
              <a:t>Safe and Secure Video Conferencing option</a:t>
            </a:r>
          </a:p>
        </p:txBody>
      </p:sp>
      <p:sp>
        <p:nvSpPr>
          <p:cNvPr id="23" name="Rectangle: Rounded Corners 22">
            <a:extLst>
              <a:ext uri="{FF2B5EF4-FFF2-40B4-BE49-F238E27FC236}">
                <a16:creationId xmlns:a16="http://schemas.microsoft.com/office/drawing/2014/main" id="{71A8EF57-3C80-4840-896D-199BB7106F42}"/>
              </a:ext>
            </a:extLst>
          </p:cNvPr>
          <p:cNvSpPr/>
          <p:nvPr/>
        </p:nvSpPr>
        <p:spPr>
          <a:xfrm>
            <a:off x="467544" y="2800914"/>
            <a:ext cx="1872208" cy="4744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300" dirty="0"/>
              <a:t>Access to Company Questions</a:t>
            </a:r>
          </a:p>
        </p:txBody>
      </p:sp>
      <p:sp>
        <p:nvSpPr>
          <p:cNvPr id="24" name="Rectangle: Rounded Corners 23">
            <a:extLst>
              <a:ext uri="{FF2B5EF4-FFF2-40B4-BE49-F238E27FC236}">
                <a16:creationId xmlns:a16="http://schemas.microsoft.com/office/drawing/2014/main" id="{56A42619-1012-4986-BE08-8EB7BAC80081}"/>
              </a:ext>
            </a:extLst>
          </p:cNvPr>
          <p:cNvSpPr/>
          <p:nvPr/>
        </p:nvSpPr>
        <p:spPr>
          <a:xfrm>
            <a:off x="6660232" y="2800914"/>
            <a:ext cx="1872208" cy="4744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300" dirty="0"/>
              <a:t>Video based attendance</a:t>
            </a:r>
          </a:p>
        </p:txBody>
      </p:sp>
      <p:sp>
        <p:nvSpPr>
          <p:cNvPr id="28" name="Rectangle: Rounded Corners 27">
            <a:extLst>
              <a:ext uri="{FF2B5EF4-FFF2-40B4-BE49-F238E27FC236}">
                <a16:creationId xmlns:a16="http://schemas.microsoft.com/office/drawing/2014/main" id="{E7CAB230-E68D-45D3-AC42-BD9104C91EFD}"/>
              </a:ext>
            </a:extLst>
          </p:cNvPr>
          <p:cNvSpPr/>
          <p:nvPr/>
        </p:nvSpPr>
        <p:spPr>
          <a:xfrm>
            <a:off x="3203848" y="1614819"/>
            <a:ext cx="2592288" cy="47443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300" dirty="0"/>
              <a:t>Measurable and Unbiased Appraisal System</a:t>
            </a:r>
          </a:p>
        </p:txBody>
      </p:sp>
      <p:sp>
        <p:nvSpPr>
          <p:cNvPr id="6" name="Arrow: Right 5">
            <a:extLst>
              <a:ext uri="{FF2B5EF4-FFF2-40B4-BE49-F238E27FC236}">
                <a16:creationId xmlns:a16="http://schemas.microsoft.com/office/drawing/2014/main" id="{FB60D8D4-3CA4-4580-B5B0-8E57D0AF9203}"/>
              </a:ext>
            </a:extLst>
          </p:cNvPr>
          <p:cNvSpPr/>
          <p:nvPr/>
        </p:nvSpPr>
        <p:spPr>
          <a:xfrm>
            <a:off x="5731428" y="2931790"/>
            <a:ext cx="7847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26CDB5E2-76D7-4BAF-A6C0-0A1611BD91F2}"/>
              </a:ext>
            </a:extLst>
          </p:cNvPr>
          <p:cNvSpPr/>
          <p:nvPr/>
        </p:nvSpPr>
        <p:spPr>
          <a:xfrm rot="10800000">
            <a:off x="2491068" y="2955776"/>
            <a:ext cx="78478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Down 30">
            <a:extLst>
              <a:ext uri="{FF2B5EF4-FFF2-40B4-BE49-F238E27FC236}">
                <a16:creationId xmlns:a16="http://schemas.microsoft.com/office/drawing/2014/main" id="{4875F655-05B8-4200-9624-53E9DA995929}"/>
              </a:ext>
            </a:extLst>
          </p:cNvPr>
          <p:cNvSpPr/>
          <p:nvPr/>
        </p:nvSpPr>
        <p:spPr>
          <a:xfrm rot="10800000">
            <a:off x="4339084" y="2162564"/>
            <a:ext cx="288032"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6126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D9605F1-8180-4E24-9C0E-0DFB1D9E2107}"/>
              </a:ext>
            </a:extLst>
          </p:cNvPr>
          <p:cNvSpPr txBox="1"/>
          <p:nvPr/>
        </p:nvSpPr>
        <p:spPr>
          <a:xfrm>
            <a:off x="1219200" y="209550"/>
            <a:ext cx="9024456" cy="461665"/>
          </a:xfrm>
          <a:prstGeom prst="rect">
            <a:avLst/>
          </a:prstGeom>
          <a:noFill/>
        </p:spPr>
        <p:txBody>
          <a:bodyPr wrap="square" rtlCol="0">
            <a:spAutoFit/>
          </a:bodyPr>
          <a:lstStyle/>
          <a:p>
            <a:pPr algn="ctr">
              <a:defRPr/>
            </a:pPr>
            <a:r>
              <a:rPr lang="en-US" sz="2400" b="1" dirty="0">
                <a:solidFill>
                  <a:schemeClr val="tx1"/>
                </a:solidFill>
                <a:latin typeface="Noto Sans"/>
              </a:rPr>
              <a:t>STAND </a:t>
            </a:r>
            <a:r>
              <a:rPr lang="en-US" sz="2400" b="1" dirty="0">
                <a:solidFill>
                  <a:schemeClr val="accent1"/>
                </a:solidFill>
                <a:latin typeface="Noto Sans"/>
              </a:rPr>
              <a:t>ALONE </a:t>
            </a:r>
            <a:r>
              <a:rPr lang="en-US" sz="2400" b="1" dirty="0">
                <a:solidFill>
                  <a:schemeClr val="tx1"/>
                </a:solidFill>
                <a:latin typeface="Noto Sans"/>
              </a:rPr>
              <a:t>CONFERENCE</a:t>
            </a:r>
            <a:r>
              <a:rPr lang="en-US" sz="2400" b="1" dirty="0">
                <a:solidFill>
                  <a:schemeClr val="accent1"/>
                </a:solidFill>
                <a:latin typeface="Noto Sans"/>
              </a:rPr>
              <a:t> CALL</a:t>
            </a:r>
            <a:endParaRPr lang="en-GB" sz="2400" b="1" dirty="0">
              <a:solidFill>
                <a:schemeClr val="accent1"/>
              </a:solidFill>
              <a:latin typeface="Noto Sans"/>
            </a:endParaRPr>
          </a:p>
        </p:txBody>
      </p:sp>
      <p:sp>
        <p:nvSpPr>
          <p:cNvPr id="2" name="Rectangle 1"/>
          <p:cNvSpPr/>
          <p:nvPr/>
        </p:nvSpPr>
        <p:spPr>
          <a:xfrm>
            <a:off x="1763688" y="646901"/>
            <a:ext cx="360040" cy="222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7" name="Google Shape;173;p14">
            <a:extLst>
              <a:ext uri="{FF2B5EF4-FFF2-40B4-BE49-F238E27FC236}">
                <a16:creationId xmlns:a16="http://schemas.microsoft.com/office/drawing/2014/main" id="{C56ECC55-7A95-4C00-9A26-7B350E9194BB}"/>
              </a:ext>
            </a:extLst>
          </p:cNvPr>
          <p:cNvPicPr preferRelativeResize="0"/>
          <p:nvPr/>
        </p:nvPicPr>
        <p:blipFill rotWithShape="1">
          <a:blip r:embed="rId3">
            <a:alphaModFix/>
          </a:blip>
          <a:srcRect/>
          <a:stretch/>
        </p:blipFill>
        <p:spPr>
          <a:xfrm>
            <a:off x="477851" y="2088651"/>
            <a:ext cx="748149" cy="563895"/>
          </a:xfrm>
          <a:prstGeom prst="rect">
            <a:avLst/>
          </a:prstGeom>
          <a:noFill/>
          <a:ln>
            <a:noFill/>
          </a:ln>
        </p:spPr>
      </p:pic>
      <p:sp>
        <p:nvSpPr>
          <p:cNvPr id="11" name="Google Shape;177;p14">
            <a:extLst>
              <a:ext uri="{FF2B5EF4-FFF2-40B4-BE49-F238E27FC236}">
                <a16:creationId xmlns:a16="http://schemas.microsoft.com/office/drawing/2014/main" id="{31F5F573-B05F-471E-BECA-F595343AF8E7}"/>
              </a:ext>
            </a:extLst>
          </p:cNvPr>
          <p:cNvSpPr txBox="1"/>
          <p:nvPr/>
        </p:nvSpPr>
        <p:spPr>
          <a:xfrm>
            <a:off x="5110457" y="961294"/>
            <a:ext cx="3109465" cy="738664"/>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0"/>
              </a:spcBef>
              <a:spcAft>
                <a:spcPts val="0"/>
              </a:spcAft>
              <a:buClr>
                <a:srgbClr val="000000"/>
              </a:buClr>
              <a:buSzPts val="1400"/>
            </a:pPr>
            <a:r>
              <a:rPr lang="en-IN" dirty="0"/>
              <a:t>Existing Employees can schedule and login with their Corporate details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2" name="Google Shape;178;p14">
            <a:extLst>
              <a:ext uri="{FF2B5EF4-FFF2-40B4-BE49-F238E27FC236}">
                <a16:creationId xmlns:a16="http://schemas.microsoft.com/office/drawing/2014/main" id="{73740CA9-FA32-427D-8141-83E61BB86C80}"/>
              </a:ext>
            </a:extLst>
          </p:cNvPr>
          <p:cNvSpPr txBox="1"/>
          <p:nvPr/>
        </p:nvSpPr>
        <p:spPr>
          <a:xfrm>
            <a:off x="5194179" y="3255011"/>
            <a:ext cx="3109465" cy="738664"/>
          </a:xfrm>
          <a:prstGeom prst="rect">
            <a:avLst/>
          </a:prstGeom>
          <a:noFill/>
          <a:ln>
            <a:noFill/>
          </a:ln>
        </p:spPr>
        <p:txBody>
          <a:bodyPr spcFirstLastPara="1" wrap="square" lIns="91425" tIns="45700" rIns="91425" bIns="45700" anchor="t" anchorCtr="0">
            <a:noAutofit/>
          </a:bodyPr>
          <a:lstStyle/>
          <a:p>
            <a:r>
              <a:rPr lang="en-US" dirty="0"/>
              <a:t>Clients and Prospective Job applicant can join meeting with secured links</a:t>
            </a:r>
          </a:p>
        </p:txBody>
      </p:sp>
      <p:sp>
        <p:nvSpPr>
          <p:cNvPr id="14" name="Google Shape;179;p14">
            <a:extLst>
              <a:ext uri="{FF2B5EF4-FFF2-40B4-BE49-F238E27FC236}">
                <a16:creationId xmlns:a16="http://schemas.microsoft.com/office/drawing/2014/main" id="{E63E7D06-E196-48F0-8405-EA69DE6A70EE}"/>
              </a:ext>
            </a:extLst>
          </p:cNvPr>
          <p:cNvSpPr txBox="1"/>
          <p:nvPr/>
        </p:nvSpPr>
        <p:spPr>
          <a:xfrm>
            <a:off x="395537" y="4184537"/>
            <a:ext cx="7096458" cy="738664"/>
          </a:xfrm>
          <a:prstGeom prst="rect">
            <a:avLst/>
          </a:prstGeom>
          <a:noFill/>
          <a:ln>
            <a:noFill/>
          </a:ln>
        </p:spPr>
        <p:txBody>
          <a:bodyPr spcFirstLastPara="1" wrap="square" lIns="91425" tIns="45700" rIns="91425" bIns="45700" anchor="t" anchorCtr="0">
            <a:noAutofit/>
          </a:bodyPr>
          <a:lstStyle/>
          <a:p>
            <a:pPr marL="0" marR="0" lvl="0" indent="-88900" algn="l" rtl="0">
              <a:lnSpc>
                <a:spcPct val="100000"/>
              </a:lnSpc>
              <a:spcBef>
                <a:spcPts val="0"/>
              </a:spcBef>
              <a:spcAft>
                <a:spcPts val="0"/>
              </a:spcAft>
              <a:buClr>
                <a:srgbClr val="000000"/>
              </a:buClr>
              <a:buSzPts val="1400"/>
            </a:pPr>
            <a:r>
              <a:rPr lang="en-US" sz="1000" b="1" i="0" u="none" strike="noStrike" cap="none" dirty="0">
                <a:solidFill>
                  <a:srgbClr val="000000"/>
                </a:solidFill>
                <a:latin typeface="Arial"/>
                <a:ea typeface="Arial"/>
                <a:cs typeface="Arial"/>
                <a:sym typeface="Arial"/>
              </a:rPr>
              <a:t>Note: </a:t>
            </a:r>
            <a:r>
              <a:rPr lang="en-US" sz="1000" b="0" i="0" u="none" strike="noStrike" cap="none" dirty="0" err="1">
                <a:solidFill>
                  <a:srgbClr val="000000"/>
                </a:solidFill>
                <a:latin typeface="Arial"/>
                <a:ea typeface="Arial"/>
                <a:cs typeface="Arial"/>
                <a:sym typeface="Arial"/>
              </a:rPr>
              <a:t>SkyBits</a:t>
            </a:r>
            <a:r>
              <a:rPr lang="en-US" sz="1000" b="0" i="0" u="none" strike="noStrike" cap="none" dirty="0">
                <a:solidFill>
                  <a:srgbClr val="000000"/>
                </a:solidFill>
                <a:latin typeface="Arial"/>
                <a:ea typeface="Arial"/>
                <a:cs typeface="Arial"/>
                <a:sym typeface="Arial"/>
              </a:rPr>
              <a:t> Video Consult will be integrated with the corporate network and hence there will ne no need to use any other 3</a:t>
            </a:r>
            <a:r>
              <a:rPr lang="en-US" sz="1000" b="0" i="0" u="none" strike="noStrike" cap="none" baseline="30000" dirty="0">
                <a:solidFill>
                  <a:srgbClr val="000000"/>
                </a:solidFill>
                <a:latin typeface="Arial"/>
                <a:ea typeface="Arial"/>
                <a:cs typeface="Arial"/>
                <a:sym typeface="Arial"/>
              </a:rPr>
              <a:t>rd</a:t>
            </a:r>
            <a:r>
              <a:rPr lang="en-US" sz="1000" b="0" i="0" u="none" strike="noStrike" cap="none" dirty="0">
                <a:solidFill>
                  <a:srgbClr val="000000"/>
                </a:solidFill>
                <a:latin typeface="Arial"/>
                <a:ea typeface="Arial"/>
                <a:cs typeface="Arial"/>
                <a:sym typeface="Arial"/>
              </a:rPr>
              <a:t> party video conference system which could lead to a data breach.</a:t>
            </a:r>
            <a:endParaRPr sz="1000" b="0" i="0" u="none" strike="noStrike" cap="none" dirty="0">
              <a:solidFill>
                <a:srgbClr val="000000"/>
              </a:solidFill>
              <a:latin typeface="Arial"/>
              <a:ea typeface="Arial"/>
              <a:cs typeface="Arial"/>
              <a:sym typeface="Arial"/>
            </a:endParaRPr>
          </a:p>
        </p:txBody>
      </p:sp>
      <p:pic>
        <p:nvPicPr>
          <p:cNvPr id="17" name="Google Shape;182;p14" descr="Screen Shot 2020-05-05 at 2.14.12 PM.png">
            <a:extLst>
              <a:ext uri="{FF2B5EF4-FFF2-40B4-BE49-F238E27FC236}">
                <a16:creationId xmlns:a16="http://schemas.microsoft.com/office/drawing/2014/main" id="{A1F686A5-F732-44A9-A50B-3A326724F993}"/>
              </a:ext>
            </a:extLst>
          </p:cNvPr>
          <p:cNvPicPr preferRelativeResize="0"/>
          <p:nvPr/>
        </p:nvPicPr>
        <p:blipFill rotWithShape="1">
          <a:blip r:embed="rId4">
            <a:alphaModFix/>
          </a:blip>
          <a:srcRect/>
          <a:stretch/>
        </p:blipFill>
        <p:spPr>
          <a:xfrm>
            <a:off x="4516481" y="758109"/>
            <a:ext cx="505985" cy="884138"/>
          </a:xfrm>
          <a:prstGeom prst="rect">
            <a:avLst/>
          </a:prstGeom>
          <a:noFill/>
          <a:ln>
            <a:noFill/>
          </a:ln>
        </p:spPr>
      </p:pic>
      <p:cxnSp>
        <p:nvCxnSpPr>
          <p:cNvPr id="18" name="Google Shape;185;p14">
            <a:extLst>
              <a:ext uri="{FF2B5EF4-FFF2-40B4-BE49-F238E27FC236}">
                <a16:creationId xmlns:a16="http://schemas.microsoft.com/office/drawing/2014/main" id="{CAB9516F-AFE4-49B3-B84B-1FAC1CEF1CA2}"/>
              </a:ext>
            </a:extLst>
          </p:cNvPr>
          <p:cNvCxnSpPr/>
          <p:nvPr/>
        </p:nvCxnSpPr>
        <p:spPr>
          <a:xfrm rot="10800000" flipH="1">
            <a:off x="3692805" y="1061148"/>
            <a:ext cx="678000" cy="16800"/>
          </a:xfrm>
          <a:prstGeom prst="straightConnector1">
            <a:avLst/>
          </a:prstGeom>
          <a:noFill/>
          <a:ln w="25400" cap="flat" cmpd="sng">
            <a:solidFill>
              <a:srgbClr val="FD9A14"/>
            </a:solidFill>
            <a:prstDash val="dash"/>
            <a:round/>
            <a:headEnd type="none" w="sm" len="sm"/>
            <a:tailEnd type="stealth" w="med" len="med"/>
          </a:ln>
          <a:effectLst>
            <a:outerShdw blurRad="40000" dist="20000" dir="5400000" rotWithShape="0">
              <a:srgbClr val="000000">
                <a:alpha val="37650"/>
              </a:srgbClr>
            </a:outerShdw>
          </a:effectLst>
        </p:spPr>
      </p:cxnSp>
      <p:cxnSp>
        <p:nvCxnSpPr>
          <p:cNvPr id="20" name="Google Shape;186;p14">
            <a:extLst>
              <a:ext uri="{FF2B5EF4-FFF2-40B4-BE49-F238E27FC236}">
                <a16:creationId xmlns:a16="http://schemas.microsoft.com/office/drawing/2014/main" id="{5C00C2F8-A979-489B-B227-0DB7B1C8E838}"/>
              </a:ext>
            </a:extLst>
          </p:cNvPr>
          <p:cNvCxnSpPr/>
          <p:nvPr/>
        </p:nvCxnSpPr>
        <p:spPr>
          <a:xfrm rot="10800000" flipH="1">
            <a:off x="3719455" y="3667588"/>
            <a:ext cx="678000" cy="16800"/>
          </a:xfrm>
          <a:prstGeom prst="straightConnector1">
            <a:avLst/>
          </a:prstGeom>
          <a:noFill/>
          <a:ln w="25400" cap="flat" cmpd="sng">
            <a:solidFill>
              <a:srgbClr val="FD9A14"/>
            </a:solidFill>
            <a:prstDash val="dash"/>
            <a:round/>
            <a:headEnd type="none" w="sm" len="sm"/>
            <a:tailEnd type="stealth" w="med" len="med"/>
          </a:ln>
          <a:effectLst>
            <a:outerShdw blurRad="40000" dist="20000" dir="5400000" rotWithShape="0">
              <a:srgbClr val="000000">
                <a:alpha val="37650"/>
              </a:srgbClr>
            </a:outerShdw>
          </a:effectLst>
        </p:spPr>
      </p:cxnSp>
      <p:cxnSp>
        <p:nvCxnSpPr>
          <p:cNvPr id="21" name="Google Shape;187;p14">
            <a:extLst>
              <a:ext uri="{FF2B5EF4-FFF2-40B4-BE49-F238E27FC236}">
                <a16:creationId xmlns:a16="http://schemas.microsoft.com/office/drawing/2014/main" id="{EB428634-7FB3-40CD-A294-443DDF83A963}"/>
              </a:ext>
            </a:extLst>
          </p:cNvPr>
          <p:cNvCxnSpPr>
            <a:cxnSpLocks/>
          </p:cNvCxnSpPr>
          <p:nvPr/>
        </p:nvCxnSpPr>
        <p:spPr>
          <a:xfrm>
            <a:off x="3692805" y="1110094"/>
            <a:ext cx="26650" cy="2589475"/>
          </a:xfrm>
          <a:prstGeom prst="straightConnector1">
            <a:avLst/>
          </a:prstGeom>
          <a:noFill/>
          <a:ln w="28575" cap="flat" cmpd="sng">
            <a:solidFill>
              <a:srgbClr val="E69138"/>
            </a:solidFill>
            <a:prstDash val="dash"/>
            <a:round/>
            <a:headEnd type="none" w="med" len="med"/>
            <a:tailEnd type="none" w="med" len="med"/>
          </a:ln>
        </p:spPr>
      </p:cxnSp>
      <p:cxnSp>
        <p:nvCxnSpPr>
          <p:cNvPr id="23" name="Google Shape;189;p14">
            <a:extLst>
              <a:ext uri="{FF2B5EF4-FFF2-40B4-BE49-F238E27FC236}">
                <a16:creationId xmlns:a16="http://schemas.microsoft.com/office/drawing/2014/main" id="{DFA6121D-16C3-4EA4-8B00-C4781A496AC3}"/>
              </a:ext>
            </a:extLst>
          </p:cNvPr>
          <p:cNvCxnSpPr/>
          <p:nvPr/>
        </p:nvCxnSpPr>
        <p:spPr>
          <a:xfrm rot="10800000" flipH="1">
            <a:off x="1425050" y="2368800"/>
            <a:ext cx="773700" cy="3600"/>
          </a:xfrm>
          <a:prstGeom prst="straightConnector1">
            <a:avLst/>
          </a:prstGeom>
          <a:noFill/>
          <a:ln w="25400" cap="flat" cmpd="sng">
            <a:solidFill>
              <a:srgbClr val="FD9A14"/>
            </a:solidFill>
            <a:prstDash val="dash"/>
            <a:round/>
            <a:headEnd type="none" w="sm" len="sm"/>
            <a:tailEnd type="stealth" w="med" len="med"/>
          </a:ln>
          <a:effectLst>
            <a:outerShdw blurRad="40000" dist="20000" dir="5400000" rotWithShape="0">
              <a:srgbClr val="000000">
                <a:alpha val="37650"/>
              </a:srgbClr>
            </a:outerShdw>
          </a:effectLst>
        </p:spPr>
      </p:cxnSp>
      <p:pic>
        <p:nvPicPr>
          <p:cNvPr id="24" name="Picture 23">
            <a:extLst>
              <a:ext uri="{FF2B5EF4-FFF2-40B4-BE49-F238E27FC236}">
                <a16:creationId xmlns:a16="http://schemas.microsoft.com/office/drawing/2014/main" id="{2E281EEA-9623-49AF-9745-1607F2681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1584" y="1986966"/>
            <a:ext cx="1079531" cy="402810"/>
          </a:xfrm>
          <a:prstGeom prst="rect">
            <a:avLst/>
          </a:prstGeom>
        </p:spPr>
      </p:pic>
      <p:sp>
        <p:nvSpPr>
          <p:cNvPr id="4" name="TextBox 3">
            <a:extLst>
              <a:ext uri="{FF2B5EF4-FFF2-40B4-BE49-F238E27FC236}">
                <a16:creationId xmlns:a16="http://schemas.microsoft.com/office/drawing/2014/main" id="{2FF4F85A-1AF7-4C17-B6A2-F34AA3421D23}"/>
              </a:ext>
            </a:extLst>
          </p:cNvPr>
          <p:cNvSpPr txBox="1"/>
          <p:nvPr/>
        </p:nvSpPr>
        <p:spPr>
          <a:xfrm>
            <a:off x="2371584" y="2443675"/>
            <a:ext cx="827471" cy="215444"/>
          </a:xfrm>
          <a:prstGeom prst="rect">
            <a:avLst/>
          </a:prstGeom>
          <a:noFill/>
        </p:spPr>
        <p:txBody>
          <a:bodyPr wrap="none" rtlCol="0">
            <a:spAutoFit/>
          </a:bodyPr>
          <a:lstStyle/>
          <a:p>
            <a:r>
              <a:rPr lang="en-IN" sz="800" dirty="0"/>
              <a:t>Video Consult</a:t>
            </a:r>
          </a:p>
        </p:txBody>
      </p:sp>
      <p:pic>
        <p:nvPicPr>
          <p:cNvPr id="25" name="Picture 24" descr="A picture containing drawing&#10;&#10;Description automatically generated">
            <a:extLst>
              <a:ext uri="{FF2B5EF4-FFF2-40B4-BE49-F238E27FC236}">
                <a16:creationId xmlns:a16="http://schemas.microsoft.com/office/drawing/2014/main" id="{FAC17C7D-14C7-4868-A58A-70C91AF6D605}"/>
              </a:ext>
            </a:extLst>
          </p:cNvPr>
          <p:cNvPicPr>
            <a:picLocks noChangeAspect="1"/>
          </p:cNvPicPr>
          <p:nvPr/>
        </p:nvPicPr>
        <p:blipFill>
          <a:blip r:embed="rId5"/>
          <a:stretch>
            <a:fillRect/>
          </a:stretch>
        </p:blipFill>
        <p:spPr>
          <a:xfrm>
            <a:off x="4440638" y="3239863"/>
            <a:ext cx="753541" cy="753541"/>
          </a:xfrm>
          <a:prstGeom prst="rect">
            <a:avLst/>
          </a:prstGeom>
        </p:spPr>
      </p:pic>
      <p:cxnSp>
        <p:nvCxnSpPr>
          <p:cNvPr id="30" name="Google Shape;186;p14">
            <a:extLst>
              <a:ext uri="{FF2B5EF4-FFF2-40B4-BE49-F238E27FC236}">
                <a16:creationId xmlns:a16="http://schemas.microsoft.com/office/drawing/2014/main" id="{537C0F0F-19C7-4309-B0D2-F12F7E4D7A07}"/>
              </a:ext>
            </a:extLst>
          </p:cNvPr>
          <p:cNvCxnSpPr/>
          <p:nvPr/>
        </p:nvCxnSpPr>
        <p:spPr>
          <a:xfrm rot="10800000" flipH="1">
            <a:off x="3737260" y="2285766"/>
            <a:ext cx="678000" cy="16800"/>
          </a:xfrm>
          <a:prstGeom prst="straightConnector1">
            <a:avLst/>
          </a:prstGeom>
          <a:noFill/>
          <a:ln w="25400" cap="flat" cmpd="sng">
            <a:solidFill>
              <a:srgbClr val="FD9A14"/>
            </a:solidFill>
            <a:prstDash val="dash"/>
            <a:round/>
            <a:headEnd type="none" w="sm" len="sm"/>
            <a:tailEnd type="stealth" w="med" len="med"/>
          </a:ln>
          <a:effectLst>
            <a:outerShdw blurRad="40000" dist="20000" dir="5400000" rotWithShape="0">
              <a:srgbClr val="000000">
                <a:alpha val="37650"/>
              </a:srgbClr>
            </a:outerShdw>
          </a:effectLst>
        </p:spPr>
      </p:cxnSp>
      <p:sp>
        <p:nvSpPr>
          <p:cNvPr id="31" name="Google Shape;178;p14">
            <a:extLst>
              <a:ext uri="{FF2B5EF4-FFF2-40B4-BE49-F238E27FC236}">
                <a16:creationId xmlns:a16="http://schemas.microsoft.com/office/drawing/2014/main" id="{511C0E34-532C-44DD-A4FD-C2B943D832C1}"/>
              </a:ext>
            </a:extLst>
          </p:cNvPr>
          <p:cNvSpPr txBox="1"/>
          <p:nvPr/>
        </p:nvSpPr>
        <p:spPr>
          <a:xfrm>
            <a:off x="5192380" y="1991301"/>
            <a:ext cx="3109465" cy="738664"/>
          </a:xfrm>
          <a:prstGeom prst="rect">
            <a:avLst/>
          </a:prstGeom>
          <a:noFill/>
          <a:ln>
            <a:noFill/>
          </a:ln>
        </p:spPr>
        <p:txBody>
          <a:bodyPr spcFirstLastPara="1" wrap="square" lIns="91425" tIns="45700" rIns="91425" bIns="45700" anchor="t" anchorCtr="0">
            <a:noAutofit/>
          </a:bodyPr>
          <a:lstStyle/>
          <a:p>
            <a:r>
              <a:rPr lang="en-US" dirty="0"/>
              <a:t>All group call can be recorded and saved into the corporate system if required</a:t>
            </a:r>
          </a:p>
        </p:txBody>
      </p:sp>
      <p:pic>
        <p:nvPicPr>
          <p:cNvPr id="33" name="Picture 32" descr="A picture containing table&#10;&#10;Description automatically generated">
            <a:extLst>
              <a:ext uri="{FF2B5EF4-FFF2-40B4-BE49-F238E27FC236}">
                <a16:creationId xmlns:a16="http://schemas.microsoft.com/office/drawing/2014/main" id="{294A385B-0F92-402E-B004-B82DBA2F1ECF}"/>
              </a:ext>
            </a:extLst>
          </p:cNvPr>
          <p:cNvPicPr>
            <a:picLocks noChangeAspect="1"/>
          </p:cNvPicPr>
          <p:nvPr/>
        </p:nvPicPr>
        <p:blipFill>
          <a:blip r:embed="rId6"/>
          <a:stretch>
            <a:fillRect/>
          </a:stretch>
        </p:blipFill>
        <p:spPr>
          <a:xfrm>
            <a:off x="4457778" y="1986966"/>
            <a:ext cx="614300" cy="645273"/>
          </a:xfrm>
          <a:prstGeom prst="rect">
            <a:avLst/>
          </a:prstGeom>
        </p:spPr>
      </p:pic>
    </p:spTree>
    <p:extLst>
      <p:ext uri="{BB962C8B-B14F-4D97-AF65-F5344CB8AC3E}">
        <p14:creationId xmlns:p14="http://schemas.microsoft.com/office/powerpoint/2010/main" val="464886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0" y="514350"/>
            <a:ext cx="2196334" cy="461665"/>
          </a:xfrm>
          <a:prstGeom prst="rect">
            <a:avLst/>
          </a:prstGeom>
        </p:spPr>
        <p:txBody>
          <a:bodyPr wrap="none">
            <a:spAutoFit/>
          </a:bodyPr>
          <a:lstStyle/>
          <a:p>
            <a:pPr algn="ctr">
              <a:defRPr/>
            </a:pPr>
            <a:r>
              <a:rPr lang="en-US" sz="2400" b="1" dirty="0">
                <a:solidFill>
                  <a:schemeClr val="tx1"/>
                </a:solidFill>
                <a:latin typeface="Noto Sans"/>
              </a:rPr>
              <a:t>HR </a:t>
            </a:r>
            <a:r>
              <a:rPr lang="en-US" sz="2400" b="1" dirty="0">
                <a:solidFill>
                  <a:schemeClr val="accent1"/>
                </a:solidFill>
                <a:latin typeface="Noto Sans"/>
              </a:rPr>
              <a:t>CHATBOT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09750"/>
            <a:ext cx="1371600" cy="1371598"/>
          </a:xfrm>
          <a:prstGeom prst="rect">
            <a:avLst/>
          </a:prstGeom>
        </p:spPr>
      </p:pic>
      <p:sp>
        <p:nvSpPr>
          <p:cNvPr id="7" name="Rectangle 6"/>
          <p:cNvSpPr/>
          <p:nvPr/>
        </p:nvSpPr>
        <p:spPr>
          <a:xfrm>
            <a:off x="685800" y="3105150"/>
            <a:ext cx="1729410" cy="461665"/>
          </a:xfrm>
          <a:prstGeom prst="rect">
            <a:avLst/>
          </a:prstGeom>
        </p:spPr>
        <p:txBody>
          <a:bodyPr wrap="none">
            <a:spAutoFit/>
          </a:bodyPr>
          <a:lstStyle/>
          <a:p>
            <a:pPr algn="ctr">
              <a:defRPr/>
            </a:pPr>
            <a:r>
              <a:rPr lang="en-US" sz="2400" b="1" dirty="0">
                <a:solidFill>
                  <a:schemeClr val="tx1"/>
                </a:solidFill>
                <a:latin typeface="Noto Sans"/>
              </a:rPr>
              <a:t>SKY </a:t>
            </a:r>
            <a:r>
              <a:rPr lang="en-US" sz="2400" b="1" dirty="0">
                <a:solidFill>
                  <a:schemeClr val="accent1"/>
                </a:solidFill>
                <a:latin typeface="Noto Sans"/>
              </a:rPr>
              <a:t>CHAT</a:t>
            </a:r>
          </a:p>
        </p:txBody>
      </p:sp>
      <p:cxnSp>
        <p:nvCxnSpPr>
          <p:cNvPr id="9" name="Elbow Connector 8"/>
          <p:cNvCxnSpPr/>
          <p:nvPr/>
        </p:nvCxnSpPr>
        <p:spPr>
          <a:xfrm>
            <a:off x="3505200" y="2647950"/>
            <a:ext cx="1524000" cy="1588"/>
          </a:xfrm>
          <a:prstGeom prst="bent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0" name="Elbow Connector 9"/>
          <p:cNvCxnSpPr/>
          <p:nvPr/>
        </p:nvCxnSpPr>
        <p:spPr>
          <a:xfrm flipV="1">
            <a:off x="2133600" y="1657350"/>
            <a:ext cx="2819400" cy="990600"/>
          </a:xfrm>
          <a:prstGeom prst="bent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pic>
        <p:nvPicPr>
          <p:cNvPr id="15" name="Picture 14" descr="Leaves 2.png"/>
          <p:cNvPicPr>
            <a:picLocks noChangeAspect="1"/>
          </p:cNvPicPr>
          <p:nvPr/>
        </p:nvPicPr>
        <p:blipFill>
          <a:blip r:embed="rId4"/>
          <a:stretch>
            <a:fillRect/>
          </a:stretch>
        </p:blipFill>
        <p:spPr>
          <a:xfrm>
            <a:off x="5029200" y="971550"/>
            <a:ext cx="1076960" cy="1076960"/>
          </a:xfrm>
          <a:prstGeom prst="rect">
            <a:avLst/>
          </a:prstGeom>
        </p:spPr>
      </p:pic>
      <p:pic>
        <p:nvPicPr>
          <p:cNvPr id="16" name="Picture 15" descr="faqs-icon-png-9.png"/>
          <p:cNvPicPr>
            <a:picLocks noChangeAspect="1"/>
          </p:cNvPicPr>
          <p:nvPr/>
        </p:nvPicPr>
        <p:blipFill>
          <a:blip r:embed="rId5"/>
          <a:stretch>
            <a:fillRect/>
          </a:stretch>
        </p:blipFill>
        <p:spPr>
          <a:xfrm>
            <a:off x="5257800" y="2343150"/>
            <a:ext cx="914400" cy="911719"/>
          </a:xfrm>
          <a:prstGeom prst="rect">
            <a:avLst/>
          </a:prstGeom>
        </p:spPr>
      </p:pic>
      <p:pic>
        <p:nvPicPr>
          <p:cNvPr id="17" name="Picture 16"/>
          <p:cNvPicPr>
            <a:picLocks noChangeAspect="1"/>
          </p:cNvPicPr>
          <p:nvPr/>
        </p:nvPicPr>
        <p:blipFill>
          <a:blip r:embed="rId6"/>
          <a:stretch>
            <a:fillRect/>
          </a:stretch>
        </p:blipFill>
        <p:spPr>
          <a:xfrm>
            <a:off x="5257800" y="3333750"/>
            <a:ext cx="889000" cy="889000"/>
          </a:xfrm>
          <a:prstGeom prst="rect">
            <a:avLst/>
          </a:prstGeom>
        </p:spPr>
      </p:pic>
      <p:cxnSp>
        <p:nvCxnSpPr>
          <p:cNvPr id="18" name="Elbow Connector 17"/>
          <p:cNvCxnSpPr/>
          <p:nvPr/>
        </p:nvCxnSpPr>
        <p:spPr>
          <a:xfrm>
            <a:off x="2286000" y="2647950"/>
            <a:ext cx="2743200" cy="990600"/>
          </a:xfrm>
          <a:prstGeom prst="bentConnector3">
            <a:avLst>
              <a:gd name="adj1" fmla="val 45885"/>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72200" y="1200150"/>
            <a:ext cx="2318263" cy="738664"/>
          </a:xfrm>
          <a:prstGeom prst="rect">
            <a:avLst/>
          </a:prstGeom>
          <a:noFill/>
        </p:spPr>
        <p:txBody>
          <a:bodyPr wrap="none" rtlCol="0">
            <a:spAutoFit/>
          </a:bodyPr>
          <a:lstStyle/>
          <a:p>
            <a:pPr>
              <a:buFont typeface="Arial"/>
              <a:buChar char="•"/>
            </a:pPr>
            <a:r>
              <a:rPr lang="en-US" dirty="0"/>
              <a:t>Checking Balance Leaves</a:t>
            </a:r>
          </a:p>
          <a:p>
            <a:pPr>
              <a:buFont typeface="Arial"/>
              <a:buChar char="•"/>
            </a:pPr>
            <a:r>
              <a:rPr lang="en-US" dirty="0"/>
              <a:t>Requesting for leaves</a:t>
            </a:r>
          </a:p>
          <a:p>
            <a:pPr>
              <a:buFont typeface="Arial"/>
              <a:buChar char="•"/>
            </a:pPr>
            <a:r>
              <a:rPr lang="en-US" dirty="0"/>
              <a:t>Company news flashes </a:t>
            </a:r>
          </a:p>
        </p:txBody>
      </p:sp>
      <p:sp>
        <p:nvSpPr>
          <p:cNvPr id="24" name="TextBox 23"/>
          <p:cNvSpPr txBox="1"/>
          <p:nvPr/>
        </p:nvSpPr>
        <p:spPr>
          <a:xfrm>
            <a:off x="6248400" y="2419350"/>
            <a:ext cx="1851789" cy="523220"/>
          </a:xfrm>
          <a:prstGeom prst="rect">
            <a:avLst/>
          </a:prstGeom>
          <a:noFill/>
        </p:spPr>
        <p:txBody>
          <a:bodyPr wrap="none" rtlCol="0">
            <a:spAutoFit/>
          </a:bodyPr>
          <a:lstStyle/>
          <a:p>
            <a:pPr>
              <a:buFont typeface="Arial"/>
              <a:buChar char="•"/>
            </a:pPr>
            <a:r>
              <a:rPr lang="en-US" dirty="0"/>
              <a:t>Company policies</a:t>
            </a:r>
          </a:p>
          <a:p>
            <a:pPr>
              <a:buFont typeface="Arial"/>
              <a:buChar char="•"/>
            </a:pPr>
            <a:r>
              <a:rPr lang="en-US" dirty="0"/>
              <a:t>Company newsflash </a:t>
            </a:r>
          </a:p>
        </p:txBody>
      </p:sp>
      <p:sp>
        <p:nvSpPr>
          <p:cNvPr id="25" name="TextBox 24"/>
          <p:cNvSpPr txBox="1"/>
          <p:nvPr/>
        </p:nvSpPr>
        <p:spPr>
          <a:xfrm>
            <a:off x="6400800" y="3486150"/>
            <a:ext cx="1736373" cy="523220"/>
          </a:xfrm>
          <a:prstGeom prst="rect">
            <a:avLst/>
          </a:prstGeom>
          <a:noFill/>
        </p:spPr>
        <p:txBody>
          <a:bodyPr wrap="none" rtlCol="0">
            <a:spAutoFit/>
          </a:bodyPr>
          <a:lstStyle/>
          <a:p>
            <a:pPr>
              <a:buFont typeface="Arial"/>
              <a:buChar char="•"/>
            </a:pPr>
            <a:r>
              <a:rPr lang="en-US" dirty="0"/>
              <a:t>Complaint portal </a:t>
            </a:r>
          </a:p>
          <a:p>
            <a:pPr>
              <a:buFont typeface="Arial"/>
              <a:buChar char="•"/>
            </a:pPr>
            <a:r>
              <a:rPr lang="en-US" dirty="0"/>
              <a:t>Other HR activities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76800" y="514350"/>
            <a:ext cx="3313828" cy="461665"/>
          </a:xfrm>
          <a:prstGeom prst="rect">
            <a:avLst/>
          </a:prstGeom>
        </p:spPr>
        <p:txBody>
          <a:bodyPr wrap="none">
            <a:spAutoFit/>
          </a:bodyPr>
          <a:lstStyle/>
          <a:p>
            <a:pPr algn="ctr">
              <a:defRPr/>
            </a:pPr>
            <a:r>
              <a:rPr lang="en-US" sz="2400" b="1" dirty="0">
                <a:solidFill>
                  <a:schemeClr val="tx1"/>
                </a:solidFill>
                <a:latin typeface="Noto Sans"/>
              </a:rPr>
              <a:t>VIDEO </a:t>
            </a:r>
            <a:r>
              <a:rPr lang="en-US" sz="2400" b="1" dirty="0">
                <a:solidFill>
                  <a:schemeClr val="accent1"/>
                </a:solidFill>
                <a:latin typeface="Noto Sans"/>
              </a:rPr>
              <a:t>ATTENDANCE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6" name="Picture 5">
            <a:extLst>
              <a:ext uri="{FF2B5EF4-FFF2-40B4-BE49-F238E27FC236}">
                <a16:creationId xmlns:a16="http://schemas.microsoft.com/office/drawing/2014/main" id="{B971CAE4-37C7-8048-8948-C6D557769903}"/>
              </a:ext>
            </a:extLst>
          </p:cNvPr>
          <p:cNvPicPr>
            <a:picLocks noChangeAspect="1"/>
          </p:cNvPicPr>
          <p:nvPr/>
        </p:nvPicPr>
        <p:blipFill>
          <a:blip r:embed="rId3" cstate="print"/>
          <a:stretch>
            <a:fillRect/>
          </a:stretch>
        </p:blipFill>
        <p:spPr>
          <a:xfrm>
            <a:off x="482821" y="2625344"/>
            <a:ext cx="453988" cy="500066"/>
          </a:xfrm>
          <a:prstGeom prst="rect">
            <a:avLst/>
          </a:prstGeom>
        </p:spPr>
      </p:pic>
      <p:sp>
        <p:nvSpPr>
          <p:cNvPr id="7" name="Oval 6">
            <a:extLst>
              <a:ext uri="{FF2B5EF4-FFF2-40B4-BE49-F238E27FC236}">
                <a16:creationId xmlns:a16="http://schemas.microsoft.com/office/drawing/2014/main" id="{B2C64199-8920-4B40-9E97-B69DDABC62D8}"/>
              </a:ext>
            </a:extLst>
          </p:cNvPr>
          <p:cNvSpPr/>
          <p:nvPr/>
        </p:nvSpPr>
        <p:spPr>
          <a:xfrm>
            <a:off x="411383" y="2196716"/>
            <a:ext cx="1266655" cy="1339372"/>
          </a:xfrm>
          <a:prstGeom prst="ellipse">
            <a:avLst/>
          </a:prstGeom>
          <a:solidFill>
            <a:schemeClr val="accent4">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4322" t="-3297" r="1635"/>
          <a:stretch/>
        </p:blipFill>
        <p:spPr>
          <a:xfrm>
            <a:off x="990600" y="2647950"/>
            <a:ext cx="811877" cy="524715"/>
          </a:xfrm>
          <a:prstGeom prst="rect">
            <a:avLst/>
          </a:prstGeom>
        </p:spPr>
      </p:pic>
      <p:pic>
        <p:nvPicPr>
          <p:cNvPr id="10" name="Picture 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8269" y="3551752"/>
            <a:ext cx="777888" cy="708375"/>
          </a:xfrm>
          <a:prstGeom prst="rect">
            <a:avLst/>
          </a:prstGeom>
        </p:spPr>
      </p:pic>
      <p:sp>
        <p:nvSpPr>
          <p:cNvPr id="11" name="Oval 10">
            <a:extLst>
              <a:ext uri="{FF2B5EF4-FFF2-40B4-BE49-F238E27FC236}">
                <a16:creationId xmlns:a16="http://schemas.microsoft.com/office/drawing/2014/main" id="{C8B9C6D0-3688-4A30-BF0A-B21713DA7795}"/>
              </a:ext>
            </a:extLst>
          </p:cNvPr>
          <p:cNvSpPr/>
          <p:nvPr/>
        </p:nvSpPr>
        <p:spPr>
          <a:xfrm>
            <a:off x="5562600" y="3409950"/>
            <a:ext cx="929225" cy="991981"/>
          </a:xfrm>
          <a:prstGeom prst="ellipse">
            <a:avLst/>
          </a:prstGeom>
          <a:solidFill>
            <a:schemeClr val="accent1">
              <a:lumMod val="40000"/>
              <a:lumOff val="60000"/>
              <a:alpha val="1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595;p46"/>
          <p:cNvPicPr preferRelativeResize="0"/>
          <p:nvPr/>
        </p:nvPicPr>
        <p:blipFill rotWithShape="1">
          <a:blip r:embed="rId6">
            <a:clrChange>
              <a:clrFrom>
                <a:srgbClr val="FFFFFF"/>
              </a:clrFrom>
              <a:clrTo>
                <a:srgbClr val="FFFFFF">
                  <a:alpha val="0"/>
                </a:srgbClr>
              </a:clrTo>
            </a:clrChange>
            <a:alphaModFix/>
          </a:blip>
          <a:srcRect/>
          <a:stretch/>
        </p:blipFill>
        <p:spPr>
          <a:xfrm>
            <a:off x="2971800" y="2495550"/>
            <a:ext cx="904285" cy="709842"/>
          </a:xfrm>
          <a:prstGeom prst="rect">
            <a:avLst/>
          </a:prstGeom>
          <a:noFill/>
          <a:ln>
            <a:noFill/>
          </a:ln>
        </p:spPr>
      </p:pic>
      <p:pic>
        <p:nvPicPr>
          <p:cNvPr id="15" name="Picture 14" descr="Yes-icon.png"/>
          <p:cNvPicPr>
            <a:picLocks noChangeAspect="1"/>
          </p:cNvPicPr>
          <p:nvPr/>
        </p:nvPicPr>
        <p:blipFill>
          <a:blip r:embed="rId7"/>
          <a:stretch>
            <a:fillRect/>
          </a:stretch>
        </p:blipFill>
        <p:spPr>
          <a:xfrm>
            <a:off x="5562600" y="1276350"/>
            <a:ext cx="990600" cy="990600"/>
          </a:xfrm>
          <a:prstGeom prst="rect">
            <a:avLst/>
          </a:prstGeom>
        </p:spPr>
      </p:pic>
      <p:cxnSp>
        <p:nvCxnSpPr>
          <p:cNvPr id="17" name="Elbow Connector 16"/>
          <p:cNvCxnSpPr/>
          <p:nvPr/>
        </p:nvCxnSpPr>
        <p:spPr>
          <a:xfrm flipV="1">
            <a:off x="3962400" y="1733550"/>
            <a:ext cx="1524000" cy="1066800"/>
          </a:xfrm>
          <a:prstGeom prst="bent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a:off x="4038600" y="2800350"/>
            <a:ext cx="1371600" cy="1066800"/>
          </a:xfrm>
          <a:prstGeom prst="bentConnector3">
            <a:avLst>
              <a:gd name="adj1" fmla="val 50000"/>
            </a:avLst>
          </a:prstGeom>
          <a:ln>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8" idx="3"/>
          </p:cNvCxnSpPr>
          <p:nvPr/>
        </p:nvCxnSpPr>
        <p:spPr>
          <a:xfrm flipV="1">
            <a:off x="1802477" y="2876550"/>
            <a:ext cx="1016923" cy="33758"/>
          </a:xfrm>
          <a:prstGeom prst="straightConnector1">
            <a:avLst/>
          </a:prstGeom>
          <a:ln>
            <a:prstDash val="sysDash"/>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705600" y="1504950"/>
            <a:ext cx="1980029" cy="523220"/>
          </a:xfrm>
          <a:prstGeom prst="rect">
            <a:avLst/>
          </a:prstGeom>
          <a:noFill/>
        </p:spPr>
        <p:txBody>
          <a:bodyPr wrap="none" rtlCol="0">
            <a:spAutoFit/>
          </a:bodyPr>
          <a:lstStyle/>
          <a:p>
            <a:pPr>
              <a:buFont typeface="Arial"/>
              <a:buChar char="•"/>
            </a:pPr>
            <a:r>
              <a:rPr lang="en-US" dirty="0"/>
              <a:t>Authorized Person</a:t>
            </a:r>
          </a:p>
          <a:p>
            <a:pPr>
              <a:buFont typeface="Arial"/>
              <a:buChar char="•"/>
            </a:pPr>
            <a:r>
              <a:rPr lang="en-US" dirty="0"/>
              <a:t>Attendance Recorded</a:t>
            </a:r>
          </a:p>
        </p:txBody>
      </p:sp>
      <p:sp>
        <p:nvSpPr>
          <p:cNvPr id="25" name="TextBox 24"/>
          <p:cNvSpPr txBox="1"/>
          <p:nvPr/>
        </p:nvSpPr>
        <p:spPr>
          <a:xfrm>
            <a:off x="6705600" y="3638550"/>
            <a:ext cx="1980029" cy="523220"/>
          </a:xfrm>
          <a:prstGeom prst="rect">
            <a:avLst/>
          </a:prstGeom>
          <a:noFill/>
        </p:spPr>
        <p:txBody>
          <a:bodyPr wrap="none" rtlCol="0">
            <a:spAutoFit/>
          </a:bodyPr>
          <a:lstStyle/>
          <a:p>
            <a:pPr>
              <a:buFont typeface="Arial"/>
              <a:buChar char="•"/>
            </a:pPr>
            <a:r>
              <a:rPr lang="en-US" dirty="0"/>
              <a:t>Unauthorized Person</a:t>
            </a:r>
          </a:p>
          <a:p>
            <a:pPr>
              <a:buFont typeface="Arial"/>
              <a:buChar char="•"/>
            </a:pPr>
            <a:r>
              <a:rPr lang="en-US" dirty="0"/>
              <a:t>Alert sent</a:t>
            </a:r>
          </a:p>
        </p:txBody>
      </p:sp>
      <p:sp>
        <p:nvSpPr>
          <p:cNvPr id="26" name="Google Shape;610;p46"/>
          <p:cNvSpPr txBox="1"/>
          <p:nvPr/>
        </p:nvSpPr>
        <p:spPr>
          <a:xfrm>
            <a:off x="1981200" y="3257550"/>
            <a:ext cx="2880900" cy="237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 sz="1200" dirty="0">
                <a:solidFill>
                  <a:srgbClr val="282F39"/>
                </a:solidFill>
                <a:latin typeface="+mn-lt"/>
                <a:ea typeface="Calibri"/>
                <a:cs typeface="Calibri"/>
                <a:sym typeface="Calibri"/>
              </a:rPr>
              <a:t>Convolution Neural Network</a:t>
            </a:r>
            <a:endParaRPr sz="1200" dirty="0">
              <a:solidFill>
                <a:srgbClr val="282F39"/>
              </a:solidFill>
              <a:latin typeface="+mn-lt"/>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E2A12895-E141-47F9-9D4E-FD2BB7AFAAD7}"/>
              </a:ext>
            </a:extLst>
          </p:cNvPr>
          <p:cNvSpPr txBox="1"/>
          <p:nvPr/>
        </p:nvSpPr>
        <p:spPr>
          <a:xfrm>
            <a:off x="8221163" y="1934002"/>
            <a:ext cx="1250218" cy="707886"/>
          </a:xfrm>
          <a:prstGeom prst="rect">
            <a:avLst/>
          </a:prstGeom>
          <a:noFill/>
        </p:spPr>
        <p:txBody>
          <a:bodyPr wrap="square" rtlCol="0">
            <a:spAutoFit/>
          </a:bodyPr>
          <a:lstStyle/>
          <a:p>
            <a:pPr lvl="0" algn="ctr">
              <a:defRPr/>
            </a:pPr>
            <a:endParaRPr lang="en-GB" sz="4000" b="1" dirty="0">
              <a:latin typeface="Noto Sans" panose="020B0502040504020204" pitchFamily="34"/>
              <a:ea typeface="Noto Sans" panose="020B0502040504020204" pitchFamily="34"/>
              <a:cs typeface="Noto Sans" panose="020B0502040504020204" pitchFamily="34"/>
            </a:endParaRPr>
          </a:p>
        </p:txBody>
      </p:sp>
      <p:sp>
        <p:nvSpPr>
          <p:cNvPr id="24" name="TextBox 23"/>
          <p:cNvSpPr txBox="1"/>
          <p:nvPr/>
        </p:nvSpPr>
        <p:spPr>
          <a:xfrm>
            <a:off x="111572" y="3638720"/>
            <a:ext cx="2441753" cy="646331"/>
          </a:xfrm>
          <a:prstGeom prst="rect">
            <a:avLst/>
          </a:prstGeom>
          <a:noFill/>
        </p:spPr>
        <p:txBody>
          <a:bodyPr wrap="square" rtlCol="0">
            <a:spAutoFit/>
          </a:bodyPr>
          <a:lstStyle/>
          <a:p>
            <a:pPr algn="ctr"/>
            <a:r>
              <a:rPr lang="en-US" sz="1200" dirty="0"/>
              <a:t>HR receives Job </a:t>
            </a:r>
          </a:p>
          <a:p>
            <a:pPr algn="ctr"/>
            <a:r>
              <a:rPr lang="en-US" sz="1200" dirty="0"/>
              <a:t>description from </a:t>
            </a:r>
          </a:p>
          <a:p>
            <a:pPr algn="ctr"/>
            <a:r>
              <a:rPr lang="en-US" sz="1200" dirty="0"/>
              <a:t>respective department</a:t>
            </a:r>
          </a:p>
        </p:txBody>
      </p:sp>
      <p:sp>
        <p:nvSpPr>
          <p:cNvPr id="25" name="Rectangle 24"/>
          <p:cNvSpPr/>
          <p:nvPr/>
        </p:nvSpPr>
        <p:spPr>
          <a:xfrm>
            <a:off x="2377199" y="3530998"/>
            <a:ext cx="2656178" cy="830997"/>
          </a:xfrm>
          <a:prstGeom prst="rect">
            <a:avLst/>
          </a:prstGeom>
        </p:spPr>
        <p:txBody>
          <a:bodyPr wrap="square">
            <a:spAutoFit/>
          </a:bodyPr>
          <a:lstStyle/>
          <a:p>
            <a:pPr algn="ctr"/>
            <a:r>
              <a:rPr lang="en-US" sz="1200" dirty="0"/>
              <a:t>ML Algorithms reads JD &amp;</a:t>
            </a:r>
          </a:p>
          <a:p>
            <a:pPr algn="ctr"/>
            <a:r>
              <a:rPr lang="en-US" sz="1200" dirty="0"/>
              <a:t>scans list of CVs &amp; web crawls through partner sites for matching CVs</a:t>
            </a:r>
          </a:p>
        </p:txBody>
      </p:sp>
      <p:sp>
        <p:nvSpPr>
          <p:cNvPr id="26" name="Rectangle 25"/>
          <p:cNvSpPr/>
          <p:nvPr/>
        </p:nvSpPr>
        <p:spPr>
          <a:xfrm>
            <a:off x="6940804" y="3565445"/>
            <a:ext cx="2560717" cy="646331"/>
          </a:xfrm>
          <a:prstGeom prst="rect">
            <a:avLst/>
          </a:prstGeom>
        </p:spPr>
        <p:txBody>
          <a:bodyPr wrap="square">
            <a:spAutoFit/>
          </a:bodyPr>
          <a:lstStyle/>
          <a:p>
            <a:pPr algn="ctr"/>
            <a:r>
              <a:rPr lang="en-US" sz="1200" dirty="0"/>
              <a:t>Only the top ranked </a:t>
            </a:r>
          </a:p>
          <a:p>
            <a:pPr algn="ctr"/>
            <a:r>
              <a:rPr lang="en-US" sz="1200" dirty="0"/>
              <a:t>shortlisted individuals </a:t>
            </a:r>
          </a:p>
          <a:p>
            <a:pPr algn="ctr"/>
            <a:r>
              <a:rPr lang="en-US" sz="1200" dirty="0"/>
              <a:t>are interviewed</a:t>
            </a:r>
          </a:p>
        </p:txBody>
      </p:sp>
      <p:sp>
        <p:nvSpPr>
          <p:cNvPr id="27" name="Rectangle 26"/>
          <p:cNvSpPr/>
          <p:nvPr/>
        </p:nvSpPr>
        <p:spPr>
          <a:xfrm>
            <a:off x="4772245" y="3563173"/>
            <a:ext cx="2635876" cy="646331"/>
          </a:xfrm>
          <a:prstGeom prst="rect">
            <a:avLst/>
          </a:prstGeom>
        </p:spPr>
        <p:txBody>
          <a:bodyPr wrap="square">
            <a:spAutoFit/>
          </a:bodyPr>
          <a:lstStyle/>
          <a:p>
            <a:pPr algn="ctr"/>
            <a:r>
              <a:rPr lang="en-US" sz="1200" dirty="0"/>
              <a:t>Shortlisted CVs are ranked </a:t>
            </a:r>
          </a:p>
          <a:p>
            <a:pPr algn="ctr"/>
            <a:r>
              <a:rPr lang="en-US" sz="1200" dirty="0"/>
              <a:t>Using Linear regression &amp; </a:t>
            </a:r>
          </a:p>
          <a:p>
            <a:pPr algn="ctr"/>
            <a:r>
              <a:rPr lang="en-US" sz="1200" dirty="0"/>
              <a:t>Latent semantic analysis</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919" y="2136734"/>
            <a:ext cx="1286414" cy="1153677"/>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455" y="2359851"/>
            <a:ext cx="976362" cy="904965"/>
          </a:xfrm>
          <a:prstGeom prst="rect">
            <a:avLst/>
          </a:prstGeom>
        </p:spPr>
      </p:pic>
      <p:pic>
        <p:nvPicPr>
          <p:cNvPr id="31" name="Picture 30"/>
          <p:cNvPicPr>
            <a:picLocks noChangeAspect="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689567" y="2248418"/>
            <a:ext cx="1041993" cy="104199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65168" y="2306307"/>
            <a:ext cx="1001960" cy="1012055"/>
          </a:xfrm>
          <a:prstGeom prst="rect">
            <a:avLst/>
          </a:prstGeom>
        </p:spPr>
      </p:pic>
      <p:sp>
        <p:nvSpPr>
          <p:cNvPr id="33" name="Oval 32">
            <a:extLst>
              <a:ext uri="{FF2B5EF4-FFF2-40B4-BE49-F238E27FC236}">
                <a16:creationId xmlns:a16="http://schemas.microsoft.com/office/drawing/2014/main" id="{B2C64199-8920-4B40-9E97-B69DDABC62D8}"/>
              </a:ext>
            </a:extLst>
          </p:cNvPr>
          <p:cNvSpPr/>
          <p:nvPr/>
        </p:nvSpPr>
        <p:spPr>
          <a:xfrm>
            <a:off x="600084" y="1981209"/>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2C64199-8920-4B40-9E97-B69DDABC62D8}"/>
              </a:ext>
            </a:extLst>
          </p:cNvPr>
          <p:cNvSpPr/>
          <p:nvPr/>
        </p:nvSpPr>
        <p:spPr>
          <a:xfrm>
            <a:off x="5357818" y="2071684"/>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2C64199-8920-4B40-9E97-B69DDABC62D8}"/>
              </a:ext>
            </a:extLst>
          </p:cNvPr>
          <p:cNvSpPr/>
          <p:nvPr/>
        </p:nvSpPr>
        <p:spPr>
          <a:xfrm>
            <a:off x="3025271" y="2054516"/>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2C64199-8920-4B40-9E97-B69DDABC62D8}"/>
              </a:ext>
            </a:extLst>
          </p:cNvPr>
          <p:cNvSpPr/>
          <p:nvPr/>
        </p:nvSpPr>
        <p:spPr>
          <a:xfrm>
            <a:off x="7633783" y="2054516"/>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8D5164DD-1AB6-6343-B26D-7AA4EA1725E2}"/>
              </a:ext>
            </a:extLst>
          </p:cNvPr>
          <p:cNvCxnSpPr>
            <a:cxnSpLocks/>
          </p:cNvCxnSpPr>
          <p:nvPr/>
        </p:nvCxnSpPr>
        <p:spPr>
          <a:xfrm flipV="1">
            <a:off x="4607753" y="2862987"/>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D5164DD-1AB6-6343-B26D-7AA4EA1725E2}"/>
              </a:ext>
            </a:extLst>
          </p:cNvPr>
          <p:cNvCxnSpPr>
            <a:cxnSpLocks/>
          </p:cNvCxnSpPr>
          <p:nvPr/>
        </p:nvCxnSpPr>
        <p:spPr>
          <a:xfrm flipV="1">
            <a:off x="6957690" y="2901828"/>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D5164DD-1AB6-6343-B26D-7AA4EA1725E2}"/>
              </a:ext>
            </a:extLst>
          </p:cNvPr>
          <p:cNvCxnSpPr>
            <a:cxnSpLocks/>
          </p:cNvCxnSpPr>
          <p:nvPr/>
        </p:nvCxnSpPr>
        <p:spPr>
          <a:xfrm flipV="1">
            <a:off x="2245765" y="2858940"/>
            <a:ext cx="597588" cy="108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22" name="Rectangle 21"/>
          <p:cNvSpPr/>
          <p:nvPr/>
        </p:nvSpPr>
        <p:spPr>
          <a:xfrm>
            <a:off x="4724400" y="590550"/>
            <a:ext cx="3416621" cy="461665"/>
          </a:xfrm>
          <a:prstGeom prst="rect">
            <a:avLst/>
          </a:prstGeom>
        </p:spPr>
        <p:txBody>
          <a:bodyPr wrap="none">
            <a:spAutoFit/>
          </a:bodyPr>
          <a:lstStyle/>
          <a:p>
            <a:pPr algn="ctr">
              <a:defRPr/>
            </a:pPr>
            <a:r>
              <a:rPr lang="en-US" sz="2400" b="1" dirty="0">
                <a:solidFill>
                  <a:schemeClr val="tx1"/>
                </a:solidFill>
                <a:latin typeface="Noto Sans"/>
              </a:rPr>
              <a:t>RESUME</a:t>
            </a:r>
            <a:r>
              <a:rPr lang="en-US" sz="2400" b="1" dirty="0">
                <a:solidFill>
                  <a:schemeClr val="accent1"/>
                </a:solidFill>
                <a:latin typeface="Noto Sans"/>
              </a:rPr>
              <a:t> CLASSIFIER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7600" y="514350"/>
            <a:ext cx="4608203" cy="461665"/>
          </a:xfrm>
          <a:prstGeom prst="rect">
            <a:avLst/>
          </a:prstGeom>
        </p:spPr>
        <p:txBody>
          <a:bodyPr wrap="none">
            <a:spAutoFit/>
          </a:bodyPr>
          <a:lstStyle/>
          <a:p>
            <a:pPr algn="ctr">
              <a:defRPr/>
            </a:pPr>
            <a:r>
              <a:rPr lang="en-US" sz="2400" b="1" dirty="0">
                <a:solidFill>
                  <a:schemeClr val="tx1"/>
                </a:solidFill>
                <a:latin typeface="Noto Sans"/>
              </a:rPr>
              <a:t>APPRAISAL </a:t>
            </a:r>
            <a:r>
              <a:rPr lang="en-US" sz="2400" b="1" dirty="0">
                <a:solidFill>
                  <a:schemeClr val="accent1"/>
                </a:solidFill>
                <a:latin typeface="Noto Sans"/>
              </a:rPr>
              <a:t>REVIEW </a:t>
            </a:r>
            <a:r>
              <a:rPr lang="en-US" sz="2400" b="1" dirty="0">
                <a:solidFill>
                  <a:schemeClr val="tx1"/>
                </a:solidFill>
                <a:latin typeface="Noto Sans"/>
              </a:rPr>
              <a:t>SYSTEM</a:t>
            </a:r>
            <a:endParaRPr lang="en-US" sz="2400" b="1" dirty="0">
              <a:solidFill>
                <a:schemeClr val="accent1"/>
              </a:solidFill>
              <a:latin typeface="Noto San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
        <p:nvSpPr>
          <p:cNvPr id="10" name="Rectangle 9"/>
          <p:cNvSpPr/>
          <p:nvPr/>
        </p:nvSpPr>
        <p:spPr>
          <a:xfrm>
            <a:off x="304800" y="1733550"/>
            <a:ext cx="4339650" cy="461665"/>
          </a:xfrm>
          <a:prstGeom prst="rect">
            <a:avLst/>
          </a:prstGeom>
        </p:spPr>
        <p:txBody>
          <a:bodyPr wrap="none">
            <a:spAutoFit/>
          </a:bodyPr>
          <a:lstStyle/>
          <a:p>
            <a:pPr algn="ctr">
              <a:defRPr/>
            </a:pPr>
            <a:r>
              <a:rPr lang="en-US" sz="2400" b="1" dirty="0">
                <a:solidFill>
                  <a:schemeClr val="tx1"/>
                </a:solidFill>
                <a:latin typeface="Noto Sans"/>
              </a:rPr>
              <a:t>KEY </a:t>
            </a:r>
            <a:r>
              <a:rPr lang="en-US" sz="2400" b="1" dirty="0">
                <a:solidFill>
                  <a:schemeClr val="accent1"/>
                </a:solidFill>
                <a:latin typeface="Noto Sans"/>
              </a:rPr>
              <a:t>PERFORMANCE </a:t>
            </a:r>
            <a:r>
              <a:rPr lang="en-US" sz="2400" b="1" dirty="0">
                <a:solidFill>
                  <a:schemeClr val="tx1"/>
                </a:solidFill>
                <a:latin typeface="Noto Sans"/>
              </a:rPr>
              <a:t>INDEX</a:t>
            </a:r>
            <a:endParaRPr lang="en-US" sz="2400" b="1" dirty="0">
              <a:solidFill>
                <a:schemeClr val="accent1"/>
              </a:solidFill>
              <a:latin typeface="Noto Sans"/>
            </a:endParaRPr>
          </a:p>
        </p:txBody>
      </p:sp>
      <p:sp>
        <p:nvSpPr>
          <p:cNvPr id="11" name="Rectangle 10"/>
          <p:cNvSpPr/>
          <p:nvPr/>
        </p:nvSpPr>
        <p:spPr>
          <a:xfrm>
            <a:off x="457200" y="2724150"/>
            <a:ext cx="3711272" cy="461665"/>
          </a:xfrm>
          <a:prstGeom prst="rect">
            <a:avLst/>
          </a:prstGeom>
        </p:spPr>
        <p:txBody>
          <a:bodyPr wrap="none">
            <a:spAutoFit/>
          </a:bodyPr>
          <a:lstStyle/>
          <a:p>
            <a:pPr algn="ctr">
              <a:defRPr/>
            </a:pPr>
            <a:r>
              <a:rPr lang="en-US" sz="2400" b="1" dirty="0">
                <a:solidFill>
                  <a:schemeClr val="tx1"/>
                </a:solidFill>
                <a:latin typeface="Noto Sans"/>
              </a:rPr>
              <a:t>PERFORMANCE  </a:t>
            </a:r>
            <a:r>
              <a:rPr lang="en-US" sz="2400" b="1" dirty="0">
                <a:solidFill>
                  <a:schemeClr val="accent1"/>
                </a:solidFill>
                <a:latin typeface="Noto Sans"/>
              </a:rPr>
              <a:t>INDEX</a:t>
            </a:r>
          </a:p>
        </p:txBody>
      </p:sp>
      <p:sp>
        <p:nvSpPr>
          <p:cNvPr id="12" name="Rectangle 11"/>
          <p:cNvSpPr/>
          <p:nvPr/>
        </p:nvSpPr>
        <p:spPr>
          <a:xfrm>
            <a:off x="1524000" y="3790950"/>
            <a:ext cx="1638640" cy="461665"/>
          </a:xfrm>
          <a:prstGeom prst="rect">
            <a:avLst/>
          </a:prstGeom>
        </p:spPr>
        <p:txBody>
          <a:bodyPr wrap="none">
            <a:spAutoFit/>
          </a:bodyPr>
          <a:lstStyle/>
          <a:p>
            <a:pPr algn="ctr">
              <a:defRPr/>
            </a:pPr>
            <a:r>
              <a:rPr lang="en-US" sz="2400" b="1" dirty="0">
                <a:solidFill>
                  <a:schemeClr val="tx1"/>
                </a:solidFill>
                <a:latin typeface="Noto Sans"/>
              </a:rPr>
              <a:t>Employee</a:t>
            </a:r>
            <a:endParaRPr lang="en-US" sz="2400" b="1" dirty="0">
              <a:solidFill>
                <a:schemeClr val="accent1"/>
              </a:solidFill>
              <a:latin typeface="Noto Sans"/>
            </a:endParaRPr>
          </a:p>
        </p:txBody>
      </p:sp>
      <p:sp>
        <p:nvSpPr>
          <p:cNvPr id="13" name="Down Arrow 12"/>
          <p:cNvSpPr/>
          <p:nvPr/>
        </p:nvSpPr>
        <p:spPr>
          <a:xfrm>
            <a:off x="2209800" y="2190750"/>
            <a:ext cx="457200" cy="533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a:off x="2209800" y="3257550"/>
            <a:ext cx="457200" cy="533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Uniformity.png"/>
          <p:cNvPicPr>
            <a:picLocks noChangeAspect="1"/>
          </p:cNvPicPr>
          <p:nvPr/>
        </p:nvPicPr>
        <p:blipFill>
          <a:blip r:embed="rId3"/>
          <a:stretch>
            <a:fillRect/>
          </a:stretch>
        </p:blipFill>
        <p:spPr>
          <a:xfrm>
            <a:off x="5410200" y="1123950"/>
            <a:ext cx="838200" cy="778411"/>
          </a:xfrm>
          <a:prstGeom prst="rect">
            <a:avLst/>
          </a:prstGeom>
        </p:spPr>
      </p:pic>
      <p:pic>
        <p:nvPicPr>
          <p:cNvPr id="17" name="Picture 16" descr="FAct based.png"/>
          <p:cNvPicPr>
            <a:picLocks noChangeAspect="1"/>
          </p:cNvPicPr>
          <p:nvPr/>
        </p:nvPicPr>
        <p:blipFill>
          <a:blip r:embed="rId4"/>
          <a:stretch>
            <a:fillRect/>
          </a:stretch>
        </p:blipFill>
        <p:spPr>
          <a:xfrm>
            <a:off x="5334000" y="2190750"/>
            <a:ext cx="965200" cy="965200"/>
          </a:xfrm>
          <a:prstGeom prst="rect">
            <a:avLst/>
          </a:prstGeom>
        </p:spPr>
      </p:pic>
      <p:pic>
        <p:nvPicPr>
          <p:cNvPr id="18" name="Picture 17" descr="Unbiased.png"/>
          <p:cNvPicPr>
            <a:picLocks noChangeAspect="1"/>
          </p:cNvPicPr>
          <p:nvPr/>
        </p:nvPicPr>
        <p:blipFill>
          <a:blip r:embed="rId5"/>
          <a:stretch>
            <a:fillRect/>
          </a:stretch>
        </p:blipFill>
        <p:spPr>
          <a:xfrm>
            <a:off x="5486400" y="3486150"/>
            <a:ext cx="736600" cy="736600"/>
          </a:xfrm>
          <a:prstGeom prst="rect">
            <a:avLst/>
          </a:prstGeom>
        </p:spPr>
      </p:pic>
      <p:sp>
        <p:nvSpPr>
          <p:cNvPr id="19" name="TextBox 18"/>
          <p:cNvSpPr txBox="1"/>
          <p:nvPr/>
        </p:nvSpPr>
        <p:spPr>
          <a:xfrm>
            <a:off x="6172200" y="1200150"/>
            <a:ext cx="2971800" cy="762000"/>
          </a:xfrm>
          <a:prstGeom prst="rect">
            <a:avLst/>
          </a:prstGeom>
          <a:noFill/>
        </p:spPr>
        <p:txBody>
          <a:bodyPr wrap="square" rtlCol="0">
            <a:spAutoFit/>
          </a:bodyPr>
          <a:lstStyle/>
          <a:p>
            <a:pPr>
              <a:buFont typeface="Arial"/>
              <a:buChar char="•"/>
            </a:pPr>
            <a:r>
              <a:rPr lang="en-US" dirty="0"/>
              <a:t>Number based Performance  </a:t>
            </a:r>
            <a:r>
              <a:rPr lang="en-US" dirty="0">
                <a:solidFill>
                  <a:schemeClr val="bg1"/>
                </a:solidFill>
              </a:rPr>
              <a:t>d</a:t>
            </a:r>
            <a:r>
              <a:rPr lang="en-US" dirty="0"/>
              <a:t>Evaluation </a:t>
            </a:r>
          </a:p>
          <a:p>
            <a:pPr>
              <a:buFont typeface="Arial"/>
              <a:buChar char="•"/>
            </a:pPr>
            <a:r>
              <a:rPr lang="en-US" dirty="0"/>
              <a:t>Performance Benchmarking </a:t>
            </a:r>
          </a:p>
        </p:txBody>
      </p:sp>
      <p:sp>
        <p:nvSpPr>
          <p:cNvPr id="20" name="TextBox 19"/>
          <p:cNvSpPr txBox="1"/>
          <p:nvPr/>
        </p:nvSpPr>
        <p:spPr>
          <a:xfrm>
            <a:off x="6248400" y="2343150"/>
            <a:ext cx="2390398" cy="523220"/>
          </a:xfrm>
          <a:prstGeom prst="rect">
            <a:avLst/>
          </a:prstGeom>
          <a:noFill/>
        </p:spPr>
        <p:txBody>
          <a:bodyPr wrap="none" rtlCol="0">
            <a:spAutoFit/>
          </a:bodyPr>
          <a:lstStyle/>
          <a:p>
            <a:pPr>
              <a:buFont typeface="Arial"/>
              <a:buChar char="•"/>
            </a:pPr>
            <a:r>
              <a:rPr lang="en-US" dirty="0"/>
              <a:t>Fact based</a:t>
            </a:r>
          </a:p>
          <a:p>
            <a:pPr>
              <a:buFont typeface="Arial"/>
              <a:buChar char="•"/>
            </a:pPr>
            <a:r>
              <a:rPr lang="en-US" dirty="0"/>
              <a:t>Uniform Measuring System </a:t>
            </a:r>
          </a:p>
        </p:txBody>
      </p:sp>
      <p:sp>
        <p:nvSpPr>
          <p:cNvPr id="21" name="TextBox 20"/>
          <p:cNvSpPr txBox="1"/>
          <p:nvPr/>
        </p:nvSpPr>
        <p:spPr>
          <a:xfrm>
            <a:off x="6324600" y="3638550"/>
            <a:ext cx="992579" cy="523220"/>
          </a:xfrm>
          <a:prstGeom prst="rect">
            <a:avLst/>
          </a:prstGeom>
          <a:noFill/>
        </p:spPr>
        <p:txBody>
          <a:bodyPr wrap="none" rtlCol="0">
            <a:spAutoFit/>
          </a:bodyPr>
          <a:lstStyle/>
          <a:p>
            <a:pPr>
              <a:buFont typeface="Arial"/>
              <a:buChar char="•"/>
            </a:pPr>
            <a:r>
              <a:rPr lang="en-US" dirty="0"/>
              <a:t>Unbiased</a:t>
            </a:r>
          </a:p>
          <a:p>
            <a:pPr>
              <a:buFont typeface="Arial"/>
              <a:buChar char="•"/>
            </a:pPr>
            <a:r>
              <a:rPr lang="en-US" dirty="0"/>
              <a:t>Instant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8000" y="2647950"/>
            <a:ext cx="7866000" cy="733200"/>
          </a:xfrm>
        </p:spPr>
        <p:txBody>
          <a:bodyPr/>
          <a:lstStyle/>
          <a:p>
            <a:r>
              <a:rPr lang="en-US" b="1" dirty="0"/>
              <a:t>Other Solutions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D9605F1-8180-4E24-9C0E-0DFB1D9E2107}"/>
              </a:ext>
            </a:extLst>
          </p:cNvPr>
          <p:cNvSpPr txBox="1"/>
          <p:nvPr/>
        </p:nvSpPr>
        <p:spPr>
          <a:xfrm>
            <a:off x="119544" y="268326"/>
            <a:ext cx="9024456" cy="461665"/>
          </a:xfrm>
          <a:prstGeom prst="rect">
            <a:avLst/>
          </a:prstGeom>
          <a:noFill/>
        </p:spPr>
        <p:txBody>
          <a:bodyPr wrap="square" rtlCol="0">
            <a:spAutoFit/>
          </a:bodyPr>
          <a:lstStyle/>
          <a:p>
            <a:pPr algn="ctr">
              <a:defRPr/>
            </a:pPr>
            <a:r>
              <a:rPr lang="en-US" sz="2400" b="1" dirty="0">
                <a:solidFill>
                  <a:schemeClr val="tx1"/>
                </a:solidFill>
              </a:rPr>
              <a:t>ADMIN – DOCUMENT </a:t>
            </a:r>
            <a:r>
              <a:rPr lang="en-US" sz="2400" b="1" dirty="0">
                <a:solidFill>
                  <a:schemeClr val="accent1"/>
                </a:solidFill>
                <a:latin typeface="Noto Sans"/>
              </a:rPr>
              <a:t>&amp; EMAIL MANAGEMENT</a:t>
            </a:r>
            <a:endParaRPr lang="en-GB" sz="2400" b="1" dirty="0">
              <a:solidFill>
                <a:schemeClr val="accent1"/>
              </a:solidFill>
              <a:latin typeface="Noto Sans"/>
            </a:endParaRP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215" y="1316400"/>
            <a:ext cx="1404270" cy="1127759"/>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344" y="1377201"/>
            <a:ext cx="1538467" cy="1006158"/>
          </a:xfrm>
          <a:prstGeom prst="rect">
            <a:avLst/>
          </a:prstGeom>
        </p:spPr>
      </p:pic>
      <p:cxnSp>
        <p:nvCxnSpPr>
          <p:cNvPr id="28" name="Google Shape;1152;p50"/>
          <p:cNvCxnSpPr/>
          <p:nvPr/>
        </p:nvCxnSpPr>
        <p:spPr>
          <a:xfrm>
            <a:off x="3131840" y="1712933"/>
            <a:ext cx="0" cy="2459700"/>
          </a:xfrm>
          <a:prstGeom prst="straightConnector1">
            <a:avLst/>
          </a:prstGeom>
          <a:noFill/>
          <a:ln w="9525" cap="flat" cmpd="sng">
            <a:solidFill>
              <a:srgbClr val="F8BC28"/>
            </a:solidFill>
            <a:prstDash val="dash"/>
            <a:round/>
            <a:headEnd type="none" w="med" len="med"/>
            <a:tailEnd type="none" w="med" len="med"/>
          </a:ln>
        </p:spPr>
      </p:cxnSp>
      <p:cxnSp>
        <p:nvCxnSpPr>
          <p:cNvPr id="29" name="Google Shape;1152;p50"/>
          <p:cNvCxnSpPr/>
          <p:nvPr/>
        </p:nvCxnSpPr>
        <p:spPr>
          <a:xfrm>
            <a:off x="6012160" y="1635646"/>
            <a:ext cx="0" cy="2459700"/>
          </a:xfrm>
          <a:prstGeom prst="straightConnector1">
            <a:avLst/>
          </a:prstGeom>
          <a:noFill/>
          <a:ln w="9525" cap="flat" cmpd="sng">
            <a:solidFill>
              <a:srgbClr val="F8BC28"/>
            </a:solidFill>
            <a:prstDash val="dash"/>
            <a:round/>
            <a:headEnd type="none" w="med" len="med"/>
            <a:tailEnd type="none" w="med" len="med"/>
          </a:ln>
        </p:spPr>
      </p:cxnSp>
      <p:pic>
        <p:nvPicPr>
          <p:cNvPr id="31" name="Picture 30"/>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6444" y="1438001"/>
            <a:ext cx="1573432" cy="1006158"/>
          </a:xfrm>
          <a:prstGeom prst="rect">
            <a:avLst/>
          </a:prstGeom>
        </p:spPr>
      </p:pic>
      <p:sp>
        <p:nvSpPr>
          <p:cNvPr id="32" name="Rectangle: Rounded Corners 5">
            <a:extLst>
              <a:ext uri="{FF2B5EF4-FFF2-40B4-BE49-F238E27FC236}">
                <a16:creationId xmlns:a16="http://schemas.microsoft.com/office/drawing/2014/main" id="{0822A00A-9506-4BDA-80A4-9862150CF2C7}"/>
              </a:ext>
            </a:extLst>
          </p:cNvPr>
          <p:cNvSpPr/>
          <p:nvPr/>
        </p:nvSpPr>
        <p:spPr>
          <a:xfrm>
            <a:off x="6372200" y="2392661"/>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schemeClr val="bg1"/>
                </a:solidFill>
              </a:rPr>
              <a:t>Document Matching Solutions, </a:t>
            </a:r>
            <a:r>
              <a:rPr lang="en-US" dirty="0">
                <a:solidFill>
                  <a:schemeClr val="bg1"/>
                </a:solidFill>
              </a:rPr>
              <a:t>by extracting information from documents. Coupled with Facial recognition, can be used in E-KYC verification</a:t>
            </a:r>
          </a:p>
        </p:txBody>
      </p:sp>
      <p:sp>
        <p:nvSpPr>
          <p:cNvPr id="33" name="Rectangle: Rounded Corners 5">
            <a:extLst>
              <a:ext uri="{FF2B5EF4-FFF2-40B4-BE49-F238E27FC236}">
                <a16:creationId xmlns:a16="http://schemas.microsoft.com/office/drawing/2014/main" id="{0822A00A-9506-4BDA-80A4-9862150CF2C7}"/>
              </a:ext>
            </a:extLst>
          </p:cNvPr>
          <p:cNvSpPr/>
          <p:nvPr/>
        </p:nvSpPr>
        <p:spPr>
          <a:xfrm>
            <a:off x="3491879" y="2336188"/>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schemeClr val="bg1"/>
                </a:solidFill>
              </a:rPr>
              <a:t>Automatic document Cataloging, </a:t>
            </a:r>
            <a:r>
              <a:rPr lang="en-US" dirty="0">
                <a:solidFill>
                  <a:schemeClr val="bg1"/>
                </a:solidFill>
              </a:rPr>
              <a:t>legacy data digitization and categorization for easier search. </a:t>
            </a:r>
          </a:p>
        </p:txBody>
      </p:sp>
      <p:sp>
        <p:nvSpPr>
          <p:cNvPr id="34" name="Rectangle: Rounded Corners 5">
            <a:extLst>
              <a:ext uri="{FF2B5EF4-FFF2-40B4-BE49-F238E27FC236}">
                <a16:creationId xmlns:a16="http://schemas.microsoft.com/office/drawing/2014/main" id="{0822A00A-9506-4BDA-80A4-9862150CF2C7}"/>
              </a:ext>
            </a:extLst>
          </p:cNvPr>
          <p:cNvSpPr/>
          <p:nvPr/>
        </p:nvSpPr>
        <p:spPr>
          <a:xfrm>
            <a:off x="480766" y="2322559"/>
            <a:ext cx="2241921" cy="1850074"/>
          </a:xfrm>
          <a:prstGeom prst="roundRect">
            <a:avLst>
              <a:gd name="adj" fmla="val 20899"/>
            </a:avLst>
          </a:prstGeom>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Email Classification</a:t>
            </a:r>
            <a:r>
              <a:rPr lang="en-US" dirty="0">
                <a:solidFill>
                  <a:schemeClr val="bg1"/>
                </a:solidFill>
              </a:rPr>
              <a:t> &amp; routing to appropriate group based on content</a:t>
            </a:r>
          </a:p>
        </p:txBody>
      </p:sp>
      <p:sp>
        <p:nvSpPr>
          <p:cNvPr id="2" name="Rectangle 1"/>
          <p:cNvSpPr/>
          <p:nvPr/>
        </p:nvSpPr>
        <p:spPr>
          <a:xfrm>
            <a:off x="1763688" y="646901"/>
            <a:ext cx="360040" cy="2224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406126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99AC3C-FE44-4341-B799-F20DE8937C2B}"/>
              </a:ext>
            </a:extLst>
          </p:cNvPr>
          <p:cNvSpPr txBox="1"/>
          <p:nvPr/>
        </p:nvSpPr>
        <p:spPr>
          <a:xfrm>
            <a:off x="2093571" y="47194"/>
            <a:ext cx="9673702" cy="400110"/>
          </a:xfrm>
          <a:prstGeom prst="rect">
            <a:avLst/>
          </a:prstGeom>
          <a:noFill/>
        </p:spPr>
        <p:txBody>
          <a:bodyPr wrap="square" rtlCol="0">
            <a:spAutoFit/>
          </a:bodyPr>
          <a:lstStyle/>
          <a:p>
            <a:pPr marL="0" lvl="0" indent="0" defTabSz="914400" eaLnBrk="1" fontAlgn="auto" latinLnBrk="0" hangingPunct="1">
              <a:buSzTx/>
              <a:buFont typeface="Arial"/>
              <a:buNone/>
              <a:tabLst/>
              <a:defRPr/>
            </a:pPr>
            <a:r>
              <a:rPr lang="en-US" sz="2000" b="1" dirty="0">
                <a:solidFill>
                  <a:schemeClr val="tx1"/>
                </a:solidFill>
              </a:rPr>
              <a:t>Using Machine Learning </a:t>
            </a:r>
            <a:r>
              <a:rPr lang="en-US" sz="2000" b="1" dirty="0">
                <a:solidFill>
                  <a:schemeClr val="accent1"/>
                </a:solidFill>
                <a:latin typeface="Noto Sans"/>
              </a:rPr>
              <a:t>in Digitization of Forms</a:t>
            </a:r>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4299" y="622722"/>
            <a:ext cx="1095239" cy="901861"/>
          </a:xfrm>
          <a:prstGeom prst="rect">
            <a:avLst/>
          </a:prstGeom>
        </p:spPr>
      </p:pic>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056296" y="588457"/>
            <a:ext cx="1041254" cy="104125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4710" y="810851"/>
            <a:ext cx="464426" cy="46442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6269" y="903061"/>
            <a:ext cx="545980" cy="412043"/>
          </a:xfrm>
          <a:prstGeom prst="rect">
            <a:avLst/>
          </a:prstGeom>
        </p:spPr>
      </p:pic>
      <p:pic>
        <p:nvPicPr>
          <p:cNvPr id="8" name="Picture 7">
            <a:extLst>
              <a:ext uri="{FF2B5EF4-FFF2-40B4-BE49-F238E27FC236}">
                <a16:creationId xmlns:a16="http://schemas.microsoft.com/office/drawing/2014/main" id="{12B20F21-F086-E145-8348-3C9DCBA409CF}"/>
              </a:ext>
            </a:extLst>
          </p:cNvPr>
          <p:cNvPicPr>
            <a:picLocks noChangeAspect="1"/>
          </p:cNvPicPr>
          <p:nvPr/>
        </p:nvPicPr>
        <p:blipFill>
          <a:blip r:embed="rId6"/>
          <a:stretch>
            <a:fillRect/>
          </a:stretch>
        </p:blipFill>
        <p:spPr>
          <a:xfrm>
            <a:off x="7004602" y="664320"/>
            <a:ext cx="998249" cy="998249"/>
          </a:xfrm>
          <a:prstGeom prst="rect">
            <a:avLst/>
          </a:prstGeom>
        </p:spPr>
      </p:pic>
      <p:cxnSp>
        <p:nvCxnSpPr>
          <p:cNvPr id="9" name="Straight Arrow Connector 8"/>
          <p:cNvCxnSpPr/>
          <p:nvPr/>
        </p:nvCxnSpPr>
        <p:spPr>
          <a:xfrm flipV="1">
            <a:off x="3020472" y="1281391"/>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0" name="Oval 9">
            <a:extLst>
              <a:ext uri="{FF2B5EF4-FFF2-40B4-BE49-F238E27FC236}">
                <a16:creationId xmlns:a16="http://schemas.microsoft.com/office/drawing/2014/main" id="{DDE82E5C-14D2-DB41-B734-F95844250EE6}"/>
              </a:ext>
            </a:extLst>
          </p:cNvPr>
          <p:cNvSpPr>
            <a:spLocks noChangeAspect="1"/>
          </p:cNvSpPr>
          <p:nvPr/>
        </p:nvSpPr>
        <p:spPr>
          <a:xfrm>
            <a:off x="398736" y="713461"/>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282F39">
                    <a:lumMod val="50000"/>
                    <a:lumOff val="50000"/>
                  </a:srgbClr>
                </a:solidFill>
                <a:effectLst/>
                <a:uLnTx/>
                <a:uFillTx/>
                <a:latin typeface="Calibri"/>
                <a:ea typeface="+mn-ea"/>
                <a:cs typeface="+mn-cs"/>
              </a:rPr>
              <a:t>1</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11" name="Rectangle 10"/>
          <p:cNvSpPr/>
          <p:nvPr/>
        </p:nvSpPr>
        <p:spPr>
          <a:xfrm>
            <a:off x="2594119" y="793256"/>
            <a:ext cx="145826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ysClr val="windowText" lastClr="000000"/>
                </a:solidFill>
                <a:effectLst/>
                <a:uLnTx/>
                <a:uFillTx/>
              </a:rPr>
              <a:t>Scan new documents</a:t>
            </a:r>
          </a:p>
        </p:txBody>
      </p:sp>
      <p:sp>
        <p:nvSpPr>
          <p:cNvPr id="12" name="Rectangle 11"/>
          <p:cNvSpPr/>
          <p:nvPr/>
        </p:nvSpPr>
        <p:spPr>
          <a:xfrm>
            <a:off x="5372830" y="878252"/>
            <a:ext cx="1512168"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ysClr val="windowText" lastClr="000000"/>
                </a:solidFill>
                <a:effectLst/>
                <a:uLnTx/>
                <a:uFillTx/>
              </a:rPr>
              <a:t>Documents from Current system</a:t>
            </a: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8724" y="1864093"/>
            <a:ext cx="775144" cy="775144"/>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98805" y="1956848"/>
            <a:ext cx="559998" cy="706084"/>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flipV="1">
            <a:off x="5742393" y="1912421"/>
            <a:ext cx="829655" cy="829655"/>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99215" y="2030408"/>
            <a:ext cx="442513" cy="442513"/>
          </a:xfrm>
          <a:prstGeom prst="rect">
            <a:avLst/>
          </a:prstGeom>
        </p:spPr>
      </p:pic>
      <p:cxnSp>
        <p:nvCxnSpPr>
          <p:cNvPr id="17" name="Straight Arrow Connector 16"/>
          <p:cNvCxnSpPr/>
          <p:nvPr/>
        </p:nvCxnSpPr>
        <p:spPr>
          <a:xfrm flipV="1">
            <a:off x="6689642" y="2340725"/>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25487" y="1780149"/>
            <a:ext cx="943032" cy="943032"/>
          </a:xfrm>
          <a:prstGeom prst="rect">
            <a:avLst/>
          </a:prstGeom>
        </p:spPr>
      </p:pic>
      <p:sp>
        <p:nvSpPr>
          <p:cNvPr id="19" name="Rectangle 18"/>
          <p:cNvSpPr/>
          <p:nvPr/>
        </p:nvSpPr>
        <p:spPr>
          <a:xfrm>
            <a:off x="-40812" y="1339917"/>
            <a:ext cx="1512658" cy="369332"/>
          </a:xfrm>
          <a:prstGeom prst="rect">
            <a:avLst/>
          </a:prstGeom>
        </p:spPr>
        <p:txBody>
          <a:bodyPr wrap="none">
            <a:spAutoFit/>
          </a:bodyPr>
          <a:lstStyle/>
          <a:p>
            <a:pPr algn="ctr"/>
            <a:r>
              <a:rPr lang="en-IN" b="1" dirty="0"/>
              <a:t>Upload Image</a:t>
            </a:r>
          </a:p>
        </p:txBody>
      </p:sp>
      <p:cxnSp>
        <p:nvCxnSpPr>
          <p:cNvPr id="20" name="Straight Connector 19"/>
          <p:cNvCxnSpPr/>
          <p:nvPr/>
        </p:nvCxnSpPr>
        <p:spPr>
          <a:xfrm>
            <a:off x="150768" y="1717350"/>
            <a:ext cx="813271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5742393" y="1402044"/>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22" name="Picture 2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6235" y="1844030"/>
            <a:ext cx="946896" cy="779710"/>
          </a:xfrm>
          <a:prstGeom prst="rect">
            <a:avLst/>
          </a:prstGeom>
        </p:spPr>
      </p:pic>
      <p:sp>
        <p:nvSpPr>
          <p:cNvPr id="23" name="Rectangle 22"/>
          <p:cNvSpPr/>
          <p:nvPr/>
        </p:nvSpPr>
        <p:spPr>
          <a:xfrm>
            <a:off x="150768" y="2569582"/>
            <a:ext cx="1059906" cy="523220"/>
          </a:xfrm>
          <a:prstGeom prst="rect">
            <a:avLst/>
          </a:prstGeom>
        </p:spPr>
        <p:txBody>
          <a:bodyPr wrap="none">
            <a:spAutoFit/>
          </a:bodyPr>
          <a:lstStyle/>
          <a:p>
            <a:pPr algn="ctr"/>
            <a:r>
              <a:rPr lang="en-IN" b="1" dirty="0"/>
              <a:t>Key-Value</a:t>
            </a:r>
          </a:p>
          <a:p>
            <a:pPr algn="ctr"/>
            <a:r>
              <a:rPr lang="en-IN" b="1" dirty="0"/>
              <a:t>Extraction</a:t>
            </a:r>
          </a:p>
        </p:txBody>
      </p:sp>
      <p:sp>
        <p:nvSpPr>
          <p:cNvPr id="24" name="Rectangle 23"/>
          <p:cNvSpPr/>
          <p:nvPr/>
        </p:nvSpPr>
        <p:spPr>
          <a:xfrm>
            <a:off x="1535820" y="2771168"/>
            <a:ext cx="983718" cy="461665"/>
          </a:xfrm>
          <a:prstGeom prst="rect">
            <a:avLst/>
          </a:prstGeom>
        </p:spPr>
        <p:txBody>
          <a:bodyPr wrap="square">
            <a:spAutoFit/>
          </a:bodyPr>
          <a:lstStyle/>
          <a:p>
            <a:pPr lvl="0" algn="ctr"/>
            <a:r>
              <a:rPr lang="en-US" sz="1200" dirty="0"/>
              <a:t>Supporting </a:t>
            </a:r>
          </a:p>
          <a:p>
            <a:pPr lvl="0" algn="ctr"/>
            <a:r>
              <a:rPr lang="en-US" sz="1200" dirty="0"/>
              <a:t>Documents</a:t>
            </a:r>
          </a:p>
        </p:txBody>
      </p:sp>
      <p:sp>
        <p:nvSpPr>
          <p:cNvPr id="25" name="Rectangle 24"/>
          <p:cNvSpPr/>
          <p:nvPr/>
        </p:nvSpPr>
        <p:spPr>
          <a:xfrm>
            <a:off x="2433131" y="2754249"/>
            <a:ext cx="1260634" cy="461665"/>
          </a:xfrm>
          <a:prstGeom prst="rect">
            <a:avLst/>
          </a:prstGeom>
        </p:spPr>
        <p:txBody>
          <a:bodyPr wrap="square">
            <a:spAutoFit/>
          </a:bodyPr>
          <a:lstStyle/>
          <a:p>
            <a:pPr lvl="0" algn="ctr"/>
            <a:r>
              <a:rPr lang="en-US" sz="1200" dirty="0"/>
              <a:t>Image </a:t>
            </a:r>
          </a:p>
          <a:p>
            <a:pPr lvl="0" algn="ctr"/>
            <a:r>
              <a:rPr lang="en-US" sz="1200" dirty="0"/>
              <a:t>enhancement</a:t>
            </a:r>
          </a:p>
        </p:txBody>
      </p:sp>
      <p:cxnSp>
        <p:nvCxnSpPr>
          <p:cNvPr id="26" name="Straight Connector 25"/>
          <p:cNvCxnSpPr/>
          <p:nvPr/>
        </p:nvCxnSpPr>
        <p:spPr>
          <a:xfrm>
            <a:off x="172796" y="3346187"/>
            <a:ext cx="813271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DE82E5C-14D2-DB41-B734-F95844250EE6}"/>
              </a:ext>
            </a:extLst>
          </p:cNvPr>
          <p:cNvSpPr>
            <a:spLocks noChangeAspect="1"/>
          </p:cNvSpPr>
          <p:nvPr/>
        </p:nvSpPr>
        <p:spPr>
          <a:xfrm>
            <a:off x="415873" y="1926937"/>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a:solidFill>
                  <a:srgbClr val="282F39">
                    <a:lumMod val="50000"/>
                    <a:lumOff val="50000"/>
                  </a:srgbClr>
                </a:solidFill>
                <a:latin typeface="Calibri"/>
                <a:ea typeface="+mn-ea"/>
                <a:cs typeface="+mn-cs"/>
              </a:rPr>
              <a:t>2</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28" name="Rectangle 27"/>
          <p:cNvSpPr/>
          <p:nvPr/>
        </p:nvSpPr>
        <p:spPr>
          <a:xfrm>
            <a:off x="3497144" y="2723181"/>
            <a:ext cx="1251270" cy="461665"/>
          </a:xfrm>
          <a:prstGeom prst="rect">
            <a:avLst/>
          </a:prstGeom>
        </p:spPr>
        <p:txBody>
          <a:bodyPr wrap="square">
            <a:spAutoFit/>
          </a:bodyPr>
          <a:lstStyle/>
          <a:p>
            <a:pPr lvl="0" algn="ctr"/>
            <a:r>
              <a:rPr lang="en-US" sz="1200" dirty="0"/>
              <a:t>Extraction of </a:t>
            </a:r>
          </a:p>
          <a:p>
            <a:pPr lvl="0" algn="ctr"/>
            <a:r>
              <a:rPr lang="en-US" sz="1200" dirty="0"/>
              <a:t>printed data</a:t>
            </a:r>
          </a:p>
        </p:txBody>
      </p:sp>
      <p:sp>
        <p:nvSpPr>
          <p:cNvPr id="29" name="Rectangle 28"/>
          <p:cNvSpPr/>
          <p:nvPr/>
        </p:nvSpPr>
        <p:spPr>
          <a:xfrm>
            <a:off x="4422820" y="2771168"/>
            <a:ext cx="1622354" cy="461665"/>
          </a:xfrm>
          <a:prstGeom prst="rect">
            <a:avLst/>
          </a:prstGeom>
        </p:spPr>
        <p:txBody>
          <a:bodyPr wrap="square">
            <a:spAutoFit/>
          </a:bodyPr>
          <a:lstStyle/>
          <a:p>
            <a:pPr lvl="0" algn="ctr"/>
            <a:r>
              <a:rPr lang="en-US" sz="1200" dirty="0"/>
              <a:t>Extractions of </a:t>
            </a:r>
          </a:p>
          <a:p>
            <a:pPr lvl="0" algn="ctr"/>
            <a:r>
              <a:rPr lang="en-US" sz="1200" dirty="0"/>
              <a:t> key – value pairs</a:t>
            </a:r>
          </a:p>
        </p:txBody>
      </p:sp>
      <p:sp>
        <p:nvSpPr>
          <p:cNvPr id="30" name="Rectangle 29"/>
          <p:cNvSpPr/>
          <p:nvPr/>
        </p:nvSpPr>
        <p:spPr>
          <a:xfrm>
            <a:off x="5708727" y="2790455"/>
            <a:ext cx="1118298" cy="461665"/>
          </a:xfrm>
          <a:prstGeom prst="rect">
            <a:avLst/>
          </a:prstGeom>
        </p:spPr>
        <p:txBody>
          <a:bodyPr wrap="square">
            <a:spAutoFit/>
          </a:bodyPr>
          <a:lstStyle/>
          <a:p>
            <a:pPr lvl="0" algn="ctr"/>
            <a:r>
              <a:rPr lang="en-US" sz="1200" dirty="0"/>
              <a:t>Extracted</a:t>
            </a:r>
          </a:p>
          <a:p>
            <a:pPr lvl="0" algn="ctr"/>
            <a:r>
              <a:rPr lang="en-US" sz="1200" dirty="0"/>
              <a:t> Data</a:t>
            </a:r>
          </a:p>
        </p:txBody>
      </p:sp>
      <p:sp>
        <p:nvSpPr>
          <p:cNvPr id="31" name="Rectangle 30"/>
          <p:cNvSpPr/>
          <p:nvPr/>
        </p:nvSpPr>
        <p:spPr>
          <a:xfrm>
            <a:off x="7237941" y="2831192"/>
            <a:ext cx="1192955" cy="261610"/>
          </a:xfrm>
          <a:prstGeom prst="rect">
            <a:avLst/>
          </a:prstGeom>
        </p:spPr>
        <p:txBody>
          <a:bodyPr wrap="none">
            <a:spAutoFit/>
          </a:bodyPr>
          <a:lstStyle/>
          <a:p>
            <a:r>
              <a:rPr lang="en-IN" sz="1100" dirty="0"/>
              <a:t>Extract to tables</a:t>
            </a:r>
          </a:p>
        </p:txBody>
      </p:sp>
      <p:sp>
        <p:nvSpPr>
          <p:cNvPr id="32" name="Oval 31">
            <a:extLst>
              <a:ext uri="{FF2B5EF4-FFF2-40B4-BE49-F238E27FC236}">
                <a16:creationId xmlns:a16="http://schemas.microsoft.com/office/drawing/2014/main" id="{DDE82E5C-14D2-DB41-B734-F95844250EE6}"/>
              </a:ext>
            </a:extLst>
          </p:cNvPr>
          <p:cNvSpPr>
            <a:spLocks noChangeAspect="1"/>
          </p:cNvSpPr>
          <p:nvPr/>
        </p:nvSpPr>
        <p:spPr>
          <a:xfrm>
            <a:off x="398636" y="3555950"/>
            <a:ext cx="549770" cy="549770"/>
          </a:xfrm>
          <a:prstGeom prst="ellipse">
            <a:avLst/>
          </a:prstGeom>
          <a:solidFill>
            <a:srgbClr val="FFFFFF"/>
          </a:solidFill>
          <a:ln w="12700" cap="flat" cmpd="sng" algn="ctr">
            <a:solidFill>
              <a:srgbClr val="007A7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b="1" noProof="0" dirty="0">
                <a:solidFill>
                  <a:srgbClr val="282F39">
                    <a:lumMod val="50000"/>
                    <a:lumOff val="50000"/>
                  </a:srgbClr>
                </a:solidFill>
                <a:latin typeface="Calibri"/>
                <a:ea typeface="+mn-ea"/>
                <a:cs typeface="+mn-cs"/>
              </a:rPr>
              <a:t>3</a:t>
            </a:r>
            <a:endParaRPr kumimoji="0" lang="en-US" sz="1800" b="1" i="0" u="none" strike="noStrike" kern="0" cap="none" spc="0" normalizeH="0" baseline="0" noProof="0" dirty="0">
              <a:ln>
                <a:noFill/>
              </a:ln>
              <a:solidFill>
                <a:srgbClr val="282F39">
                  <a:lumMod val="50000"/>
                  <a:lumOff val="50000"/>
                </a:srgbClr>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73CC87CC-F4EE-3241-8E36-4E4925F4711D}"/>
              </a:ext>
            </a:extLst>
          </p:cNvPr>
          <p:cNvSpPr txBox="1"/>
          <p:nvPr/>
        </p:nvSpPr>
        <p:spPr>
          <a:xfrm>
            <a:off x="-1101542" y="4045635"/>
            <a:ext cx="3634118" cy="307777"/>
          </a:xfrm>
          <a:prstGeom prst="rect">
            <a:avLst/>
          </a:prstGeom>
          <a:noFill/>
        </p:spPr>
        <p:txBody>
          <a:bodyPr wrap="square" rtlCol="0">
            <a:spAutoFit/>
          </a:bodyPr>
          <a:lstStyle/>
          <a:p>
            <a:pPr algn="ctr"/>
            <a:r>
              <a:rPr lang="en-IN" b="1" dirty="0"/>
              <a:t>Data Validations</a:t>
            </a:r>
          </a:p>
        </p:txBody>
      </p:sp>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98178" y="3393526"/>
            <a:ext cx="948163" cy="948163"/>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1822" y="3553174"/>
            <a:ext cx="727741" cy="474801"/>
          </a:xfrm>
          <a:prstGeom prst="rect">
            <a:avLst/>
          </a:prstGeom>
        </p:spPr>
      </p:pic>
      <p:pic>
        <p:nvPicPr>
          <p:cNvPr id="36" name="Picture 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49353" y="4054648"/>
            <a:ext cx="488413" cy="488413"/>
          </a:xfrm>
          <a:prstGeom prst="rect">
            <a:avLst/>
          </a:prstGeom>
        </p:spPr>
      </p:pic>
      <p:pic>
        <p:nvPicPr>
          <p:cNvPr id="37" name="Picture 3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39156" y="3378357"/>
            <a:ext cx="294636" cy="294636"/>
          </a:xfrm>
          <a:prstGeom prst="rect">
            <a:avLst/>
          </a:prstGeom>
        </p:spPr>
      </p:pic>
      <p:pic>
        <p:nvPicPr>
          <p:cNvPr id="38" name="Picture 3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01185" y="3422954"/>
            <a:ext cx="580606" cy="580606"/>
          </a:xfrm>
          <a:prstGeom prst="rect">
            <a:avLst/>
          </a:prstGeom>
        </p:spPr>
      </p:pic>
      <p:pic>
        <p:nvPicPr>
          <p:cNvPr id="39" name="Picture 3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810036" y="4054648"/>
            <a:ext cx="533317" cy="348853"/>
          </a:xfrm>
          <a:prstGeom prst="rect">
            <a:avLst/>
          </a:prstGeom>
        </p:spPr>
      </p:pic>
      <p:pic>
        <p:nvPicPr>
          <p:cNvPr id="40" name="Picture 39"/>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57565" y="3947152"/>
            <a:ext cx="563168" cy="391979"/>
          </a:xfrm>
          <a:prstGeom prst="rect">
            <a:avLst/>
          </a:prstGeom>
        </p:spPr>
      </p:pic>
      <p:cxnSp>
        <p:nvCxnSpPr>
          <p:cNvPr id="41" name="Straight Arrow Connector 40">
            <a:extLst>
              <a:ext uri="{FF2B5EF4-FFF2-40B4-BE49-F238E27FC236}">
                <a16:creationId xmlns:a16="http://schemas.microsoft.com/office/drawing/2014/main" id="{E898B30C-5F9B-664F-A500-32A80A246947}"/>
              </a:ext>
            </a:extLst>
          </p:cNvPr>
          <p:cNvCxnSpPr>
            <a:cxnSpLocks/>
          </p:cNvCxnSpPr>
          <p:nvPr/>
        </p:nvCxnSpPr>
        <p:spPr>
          <a:xfrm rot="20700000" flipH="1" flipV="1">
            <a:off x="3782579" y="3835100"/>
            <a:ext cx="325908" cy="207941"/>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E898B30C-5F9B-664F-A500-32A80A246947}"/>
              </a:ext>
            </a:extLst>
          </p:cNvPr>
          <p:cNvCxnSpPr>
            <a:cxnSpLocks/>
          </p:cNvCxnSpPr>
          <p:nvPr/>
        </p:nvCxnSpPr>
        <p:spPr>
          <a:xfrm rot="20400000" flipH="1" flipV="1">
            <a:off x="4533793" y="4130966"/>
            <a:ext cx="326451" cy="233698"/>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672E48DE-2D75-9A4F-8E88-6C0A7658F4E0}"/>
              </a:ext>
            </a:extLst>
          </p:cNvPr>
          <p:cNvCxnSpPr>
            <a:cxnSpLocks/>
          </p:cNvCxnSpPr>
          <p:nvPr/>
        </p:nvCxnSpPr>
        <p:spPr>
          <a:xfrm rot="1200000" flipH="1">
            <a:off x="3800265" y="4109234"/>
            <a:ext cx="305202" cy="19635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72E48DE-2D75-9A4F-8E88-6C0A7658F4E0}"/>
              </a:ext>
            </a:extLst>
          </p:cNvPr>
          <p:cNvCxnSpPr>
            <a:cxnSpLocks/>
          </p:cNvCxnSpPr>
          <p:nvPr/>
        </p:nvCxnSpPr>
        <p:spPr>
          <a:xfrm flipH="1">
            <a:off x="4503671" y="3807206"/>
            <a:ext cx="305202" cy="19635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79739B0-9381-A64F-8178-A81E33EC79C4}"/>
              </a:ext>
            </a:extLst>
          </p:cNvPr>
          <p:cNvCxnSpPr>
            <a:cxnSpLocks/>
          </p:cNvCxnSpPr>
          <p:nvPr/>
        </p:nvCxnSpPr>
        <p:spPr>
          <a:xfrm flipH="1" flipV="1">
            <a:off x="4309104" y="3681240"/>
            <a:ext cx="14899" cy="319585"/>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2763936" y="4149552"/>
            <a:ext cx="585417" cy="276999"/>
          </a:xfrm>
          <a:prstGeom prst="rect">
            <a:avLst/>
          </a:prstGeom>
          <a:noFill/>
        </p:spPr>
        <p:txBody>
          <a:bodyPr wrap="none" rtlCol="0">
            <a:spAutoFit/>
          </a:bodyPr>
          <a:lstStyle/>
          <a:p>
            <a:r>
              <a:rPr lang="en-IN" sz="1200" dirty="0"/>
              <a:t>Photo</a:t>
            </a:r>
          </a:p>
        </p:txBody>
      </p:sp>
      <p:sp>
        <p:nvSpPr>
          <p:cNvPr id="47" name="Rectangle 46"/>
          <p:cNvSpPr/>
          <p:nvPr/>
        </p:nvSpPr>
        <p:spPr>
          <a:xfrm>
            <a:off x="2435969" y="3723826"/>
            <a:ext cx="992579" cy="276999"/>
          </a:xfrm>
          <a:prstGeom prst="rect">
            <a:avLst/>
          </a:prstGeom>
        </p:spPr>
        <p:txBody>
          <a:bodyPr wrap="none">
            <a:spAutoFit/>
          </a:bodyPr>
          <a:lstStyle/>
          <a:p>
            <a:r>
              <a:rPr lang="en-IN" sz="1200" dirty="0"/>
              <a:t>Compliance</a:t>
            </a:r>
            <a:endParaRPr lang="en-IN" sz="1300" dirty="0"/>
          </a:p>
        </p:txBody>
      </p:sp>
      <p:sp>
        <p:nvSpPr>
          <p:cNvPr id="48" name="TextBox 47"/>
          <p:cNvSpPr txBox="1"/>
          <p:nvPr/>
        </p:nvSpPr>
        <p:spPr>
          <a:xfrm>
            <a:off x="3653121" y="3372178"/>
            <a:ext cx="611065" cy="276999"/>
          </a:xfrm>
          <a:prstGeom prst="rect">
            <a:avLst/>
          </a:prstGeom>
          <a:noFill/>
        </p:spPr>
        <p:txBody>
          <a:bodyPr wrap="none" rtlCol="0">
            <a:spAutoFit/>
          </a:bodyPr>
          <a:lstStyle/>
          <a:p>
            <a:r>
              <a:rPr lang="en-US" sz="1200" dirty="0"/>
              <a:t>Audits</a:t>
            </a:r>
            <a:endParaRPr lang="en-IN" sz="1200" dirty="0"/>
          </a:p>
        </p:txBody>
      </p:sp>
      <p:sp>
        <p:nvSpPr>
          <p:cNvPr id="49" name="TextBox 48"/>
          <p:cNvSpPr txBox="1"/>
          <p:nvPr/>
        </p:nvSpPr>
        <p:spPr>
          <a:xfrm>
            <a:off x="5298621" y="4068021"/>
            <a:ext cx="907621" cy="461665"/>
          </a:xfrm>
          <a:prstGeom prst="rect">
            <a:avLst/>
          </a:prstGeom>
          <a:noFill/>
        </p:spPr>
        <p:txBody>
          <a:bodyPr wrap="none" rtlCol="0">
            <a:spAutoFit/>
          </a:bodyPr>
          <a:lstStyle/>
          <a:p>
            <a:r>
              <a:rPr lang="en-IN" sz="1200" dirty="0"/>
              <a:t>Other</a:t>
            </a:r>
          </a:p>
          <a:p>
            <a:r>
              <a:rPr lang="en-US" sz="1200" dirty="0"/>
              <a:t>validations</a:t>
            </a:r>
            <a:endParaRPr lang="en-IN" sz="1200" dirty="0"/>
          </a:p>
        </p:txBody>
      </p:sp>
      <p:sp>
        <p:nvSpPr>
          <p:cNvPr id="50" name="TextBox 49"/>
          <p:cNvSpPr txBox="1"/>
          <p:nvPr/>
        </p:nvSpPr>
        <p:spPr>
          <a:xfrm>
            <a:off x="3981935" y="4247816"/>
            <a:ext cx="577402" cy="276999"/>
          </a:xfrm>
          <a:prstGeom prst="rect">
            <a:avLst/>
          </a:prstGeom>
          <a:noFill/>
        </p:spPr>
        <p:txBody>
          <a:bodyPr wrap="none" rtlCol="0">
            <a:spAutoFit/>
          </a:bodyPr>
          <a:lstStyle/>
          <a:p>
            <a:r>
              <a:rPr lang="en-IN" sz="1200" dirty="0"/>
              <a:t>Verify</a:t>
            </a:r>
            <a:endParaRPr lang="en-IN" sz="1313" dirty="0"/>
          </a:p>
        </p:txBody>
      </p:sp>
      <p:sp>
        <p:nvSpPr>
          <p:cNvPr id="51" name="TextBox 50"/>
          <p:cNvSpPr txBox="1"/>
          <p:nvPr/>
        </p:nvSpPr>
        <p:spPr>
          <a:xfrm>
            <a:off x="5289903" y="3530207"/>
            <a:ext cx="763351" cy="276999"/>
          </a:xfrm>
          <a:prstGeom prst="rect">
            <a:avLst/>
          </a:prstGeom>
          <a:noFill/>
        </p:spPr>
        <p:txBody>
          <a:bodyPr wrap="none" rtlCol="0">
            <a:spAutoFit/>
          </a:bodyPr>
          <a:lstStyle/>
          <a:p>
            <a:r>
              <a:rPr lang="en-IN" sz="1200" dirty="0"/>
              <a:t>Location</a:t>
            </a:r>
          </a:p>
        </p:txBody>
      </p:sp>
      <p:sp>
        <p:nvSpPr>
          <p:cNvPr id="52" name="Rectangle 51"/>
          <p:cNvSpPr/>
          <p:nvPr/>
        </p:nvSpPr>
        <p:spPr>
          <a:xfrm>
            <a:off x="1355183" y="4289878"/>
            <a:ext cx="1192955" cy="261610"/>
          </a:xfrm>
          <a:prstGeom prst="rect">
            <a:avLst/>
          </a:prstGeom>
        </p:spPr>
        <p:txBody>
          <a:bodyPr wrap="none">
            <a:spAutoFit/>
          </a:bodyPr>
          <a:lstStyle/>
          <a:p>
            <a:r>
              <a:rPr lang="en-IN" sz="1100" dirty="0"/>
              <a:t>Extract to tables</a:t>
            </a:r>
          </a:p>
        </p:txBody>
      </p:sp>
      <p:pic>
        <p:nvPicPr>
          <p:cNvPr id="53" name="Picture 52"/>
          <p:cNvPicPr>
            <a:picLocks noChangeAspect="1"/>
          </p:cNvPicPr>
          <p:nvPr/>
        </p:nvPicPr>
        <p:blipFill>
          <a:blip r:embed="rId18" cstate="print">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6306782" y="3807206"/>
            <a:ext cx="623640" cy="406783"/>
          </a:xfrm>
          <a:prstGeom prst="rect">
            <a:avLst/>
          </a:prstGeom>
        </p:spPr>
      </p:pic>
      <p:pic>
        <p:nvPicPr>
          <p:cNvPr id="54" name="Picture 53"/>
          <p:cNvPicPr>
            <a:picLocks noChangeAspect="1"/>
          </p:cNvPicPr>
          <p:nvPr/>
        </p:nvPicPr>
        <p:blipFill>
          <a:blip r:embed="rId19" cstate="print">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7680293" y="3590013"/>
            <a:ext cx="645116" cy="625045"/>
          </a:xfrm>
          <a:prstGeom prst="rect">
            <a:avLst/>
          </a:prstGeom>
        </p:spPr>
      </p:pic>
      <p:pic>
        <p:nvPicPr>
          <p:cNvPr id="55" name="Picture 54">
            <a:extLst>
              <a:ext uri="{FF2B5EF4-FFF2-40B4-BE49-F238E27FC236}">
                <a16:creationId xmlns:a16="http://schemas.microsoft.com/office/drawing/2014/main" id="{51A46698-FAFD-B243-B82E-C8A1E972282C}"/>
              </a:ext>
            </a:extLst>
          </p:cNvPr>
          <p:cNvPicPr>
            <a:picLocks noChangeAspect="1"/>
          </p:cNvPicPr>
          <p:nvPr/>
        </p:nvPicPr>
        <p:blipFill>
          <a:blip r:embed="rId20" cstate="print">
            <a:clrChange>
              <a:clrFrom>
                <a:srgbClr val="F1F1F1"/>
              </a:clrFrom>
              <a:clrTo>
                <a:srgbClr val="F1F1F1">
                  <a:alpha val="0"/>
                </a:srgbClr>
              </a:clrTo>
            </a:clrChange>
          </a:blip>
          <a:stretch>
            <a:fillRect/>
          </a:stretch>
        </p:blipFill>
        <p:spPr>
          <a:xfrm>
            <a:off x="7429057" y="3735818"/>
            <a:ext cx="430889" cy="430889"/>
          </a:xfrm>
          <a:prstGeom prst="rect">
            <a:avLst/>
          </a:prstGeom>
        </p:spPr>
      </p:pic>
      <p:sp>
        <p:nvSpPr>
          <p:cNvPr id="56" name="Rectangle 55"/>
          <p:cNvSpPr/>
          <p:nvPr/>
        </p:nvSpPr>
        <p:spPr>
          <a:xfrm>
            <a:off x="6172781" y="4196514"/>
            <a:ext cx="1122423" cy="276999"/>
          </a:xfrm>
          <a:prstGeom prst="rect">
            <a:avLst/>
          </a:prstGeom>
        </p:spPr>
        <p:txBody>
          <a:bodyPr wrap="none">
            <a:spAutoFit/>
          </a:bodyPr>
          <a:lstStyle/>
          <a:p>
            <a:r>
              <a:rPr lang="en-IN" sz="1200" dirty="0"/>
              <a:t>Validation OK</a:t>
            </a:r>
          </a:p>
        </p:txBody>
      </p:sp>
      <p:sp>
        <p:nvSpPr>
          <p:cNvPr id="57" name="Rectangle 56"/>
          <p:cNvSpPr/>
          <p:nvPr/>
        </p:nvSpPr>
        <p:spPr>
          <a:xfrm>
            <a:off x="7295204" y="4230447"/>
            <a:ext cx="1414170" cy="276999"/>
          </a:xfrm>
          <a:prstGeom prst="rect">
            <a:avLst/>
          </a:prstGeom>
        </p:spPr>
        <p:txBody>
          <a:bodyPr wrap="none">
            <a:spAutoFit/>
          </a:bodyPr>
          <a:lstStyle/>
          <a:p>
            <a:pPr algn="ctr"/>
            <a:r>
              <a:rPr lang="en-IN" sz="1200" dirty="0"/>
              <a:t>At Field or Branch</a:t>
            </a:r>
          </a:p>
        </p:txBody>
      </p:sp>
      <p:cxnSp>
        <p:nvCxnSpPr>
          <p:cNvPr id="58" name="Straight Arrow Connector 57"/>
          <p:cNvCxnSpPr/>
          <p:nvPr/>
        </p:nvCxnSpPr>
        <p:spPr>
          <a:xfrm flipV="1">
            <a:off x="5671578" y="3970380"/>
            <a:ext cx="605562" cy="611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a:xfrm>
            <a:off x="6957627" y="3973437"/>
            <a:ext cx="471430" cy="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pic>
        <p:nvPicPr>
          <p:cNvPr id="61" name="Picture 6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72650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0"/>
          <p:cNvSpPr/>
          <p:nvPr/>
        </p:nvSpPr>
        <p:spPr>
          <a:xfrm>
            <a:off x="2000232"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8" name="Google Shape;498;p40"/>
          <p:cNvSpPr/>
          <p:nvPr/>
        </p:nvSpPr>
        <p:spPr>
          <a:xfrm>
            <a:off x="2143108" y="2143122"/>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s" sz="1200" b="1">
                <a:solidFill>
                  <a:srgbClr val="FFFFFF"/>
                </a:solidFill>
              </a:rPr>
              <a:t>Product Review Summarization </a:t>
            </a:r>
            <a:r>
              <a:rPr lang="es" sz="1200">
                <a:solidFill>
                  <a:srgbClr val="FFFFFF"/>
                </a:solidFill>
              </a:rPr>
              <a:t>based on feedbacks from social media / forums</a:t>
            </a:r>
            <a:endParaRPr sz="1200">
              <a:solidFill>
                <a:srgbClr val="FFFFFF"/>
              </a:solidFill>
            </a:endParaRPr>
          </a:p>
          <a:p>
            <a:pPr marL="0" marR="0" lvl="0" indent="0" algn="ctr" rtl="0">
              <a:lnSpc>
                <a:spcPct val="100000"/>
              </a:lnSpc>
              <a:spcBef>
                <a:spcPts val="0"/>
              </a:spcBef>
              <a:spcAft>
                <a:spcPts val="0"/>
              </a:spcAft>
              <a:buNone/>
            </a:pPr>
            <a:endParaRPr>
              <a:solidFill>
                <a:schemeClr val="dk1"/>
              </a:solidFill>
              <a:highlight>
                <a:schemeClr val="accent1"/>
              </a:highlight>
            </a:endParaRPr>
          </a:p>
        </p:txBody>
      </p:sp>
      <p:sp>
        <p:nvSpPr>
          <p:cNvPr id="499" name="Google Shape;499;p40"/>
          <p:cNvSpPr/>
          <p:nvPr/>
        </p:nvSpPr>
        <p:spPr>
          <a:xfrm>
            <a:off x="4000496"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0" name="Google Shape;500;p40"/>
          <p:cNvSpPr/>
          <p:nvPr/>
        </p:nvSpPr>
        <p:spPr>
          <a:xfrm>
            <a:off x="4143372" y="2143122"/>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s" sz="1200" b="1">
                <a:solidFill>
                  <a:srgbClr val="FFFFFF"/>
                </a:solidFill>
                <a:latin typeface="Calibri"/>
                <a:ea typeface="Calibri"/>
                <a:cs typeface="Calibri"/>
                <a:sym typeface="Calibri"/>
              </a:rPr>
              <a:t>Product recommendations </a:t>
            </a:r>
            <a:r>
              <a:rPr lang="es" sz="1200">
                <a:solidFill>
                  <a:srgbClr val="FFFFFF"/>
                </a:solidFill>
                <a:latin typeface="Calibri"/>
                <a:ea typeface="Calibri"/>
                <a:cs typeface="Calibri"/>
                <a:sym typeface="Calibri"/>
              </a:rPr>
              <a:t>based on past usage, patterns and statistical analysis</a:t>
            </a:r>
            <a:endParaRPr sz="1200">
              <a:solidFill>
                <a:srgbClr val="FFFFFF"/>
              </a:solidFill>
            </a:endParaRPr>
          </a:p>
        </p:txBody>
      </p:sp>
      <p:sp>
        <p:nvSpPr>
          <p:cNvPr id="501" name="Google Shape;501;p40"/>
          <p:cNvSpPr/>
          <p:nvPr/>
        </p:nvSpPr>
        <p:spPr>
          <a:xfrm>
            <a:off x="6000760" y="1857388"/>
            <a:ext cx="1785949" cy="2571768"/>
          </a:xfrm>
          <a:prstGeom prst="roundRect">
            <a:avLst>
              <a:gd name="adj" fmla="val 10059"/>
            </a:avLst>
          </a:prstGeom>
          <a:solidFill>
            <a:srgbClr val="FFFFFF"/>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p40"/>
          <p:cNvSpPr/>
          <p:nvPr/>
        </p:nvSpPr>
        <p:spPr>
          <a:xfrm>
            <a:off x="6143636" y="2214560"/>
            <a:ext cx="1500198" cy="2000264"/>
          </a:xfrm>
          <a:prstGeom prst="rect">
            <a:avLst/>
          </a:prstGeom>
          <a:solidFill>
            <a:srgbClr val="F8B105"/>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s" sz="1200" b="1">
                <a:solidFill>
                  <a:srgbClr val="FFFFFF"/>
                </a:solidFill>
                <a:latin typeface="Calibri"/>
                <a:ea typeface="Calibri"/>
                <a:cs typeface="Calibri"/>
                <a:sym typeface="Calibri"/>
              </a:rPr>
              <a:t>Automatic Customer Feedback Handling </a:t>
            </a:r>
            <a:r>
              <a:rPr lang="es" sz="1200">
                <a:solidFill>
                  <a:srgbClr val="FFFFFF"/>
                </a:solidFill>
                <a:latin typeface="Calibri"/>
                <a:ea typeface="Calibri"/>
                <a:cs typeface="Calibri"/>
                <a:sym typeface="Calibri"/>
              </a:rPr>
              <a:t>from company sites / social media; Routing </a:t>
            </a:r>
            <a:endParaRPr sz="1200">
              <a:solidFill>
                <a:srgbClr val="FFFFFF"/>
              </a:solidFill>
            </a:endParaRPr>
          </a:p>
        </p:txBody>
      </p:sp>
      <p:sp>
        <p:nvSpPr>
          <p:cNvPr id="503" name="Google Shape;503;p40"/>
          <p:cNvSpPr/>
          <p:nvPr/>
        </p:nvSpPr>
        <p:spPr>
          <a:xfrm>
            <a:off x="2840445" y="0"/>
            <a:ext cx="5892000" cy="40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s" sz="2800" b="1" dirty="0">
                <a:solidFill>
                  <a:schemeClr val="dk1"/>
                </a:solidFill>
                <a:latin typeface="Calibri"/>
                <a:ea typeface="Calibri"/>
                <a:cs typeface="Calibri"/>
                <a:sym typeface="Calibri"/>
              </a:rPr>
              <a:t>SOCIAL FEED CLASSIFIER</a:t>
            </a:r>
            <a:r>
              <a:rPr lang="es" sz="2800" b="1" dirty="0">
                <a:solidFill>
                  <a:srgbClr val="BFBFBF"/>
                </a:solidFill>
                <a:latin typeface="Calibri"/>
                <a:ea typeface="Calibri"/>
                <a:cs typeface="Calibri"/>
                <a:sym typeface="Calibri"/>
              </a:rPr>
              <a:t> </a:t>
            </a:r>
          </a:p>
          <a:p>
            <a:pPr marL="0" lvl="0" indent="0" algn="l" rtl="0">
              <a:spcBef>
                <a:spcPts val="0"/>
              </a:spcBef>
              <a:spcAft>
                <a:spcPts val="0"/>
              </a:spcAft>
              <a:buClr>
                <a:schemeClr val="dk1"/>
              </a:buClr>
              <a:buFont typeface="Arial"/>
              <a:buNone/>
            </a:pPr>
            <a:r>
              <a:rPr lang="es" sz="2800" b="1" dirty="0">
                <a:solidFill>
                  <a:srgbClr val="E9AA1B"/>
                </a:solidFill>
                <a:latin typeface="Calibri"/>
                <a:ea typeface="Calibri"/>
                <a:cs typeface="Calibri"/>
                <a:sym typeface="Calibri"/>
              </a:rPr>
              <a:t>&amp; RECOMMENDATIONS</a:t>
            </a:r>
            <a:endParaRPr sz="2400" b="1" dirty="0">
              <a:solidFill>
                <a:schemeClr val="accent1"/>
              </a:solidFill>
            </a:endParaRPr>
          </a:p>
        </p:txBody>
      </p:sp>
      <p:pic>
        <p:nvPicPr>
          <p:cNvPr id="504" name="Google Shape;504;p40"/>
          <p:cNvPicPr preferRelativeResize="0"/>
          <p:nvPr/>
        </p:nvPicPr>
        <p:blipFill rotWithShape="1">
          <a:blip r:embed="rId3">
            <a:alphaModFix/>
          </a:blip>
          <a:srcRect/>
          <a:stretch/>
        </p:blipFill>
        <p:spPr>
          <a:xfrm>
            <a:off x="2400350" y="1169548"/>
            <a:ext cx="957175" cy="598550"/>
          </a:xfrm>
          <a:prstGeom prst="rect">
            <a:avLst/>
          </a:prstGeom>
          <a:noFill/>
          <a:ln>
            <a:noFill/>
          </a:ln>
        </p:spPr>
      </p:pic>
      <p:pic>
        <p:nvPicPr>
          <p:cNvPr id="505" name="Google Shape;505;p40"/>
          <p:cNvPicPr preferRelativeResize="0"/>
          <p:nvPr/>
        </p:nvPicPr>
        <p:blipFill rotWithShape="1">
          <a:blip r:embed="rId4">
            <a:clrChange>
              <a:clrFrom>
                <a:srgbClr val="000000">
                  <a:alpha val="0"/>
                </a:srgbClr>
              </a:clrFrom>
              <a:clrTo>
                <a:srgbClr val="000000">
                  <a:alpha val="0"/>
                </a:srgbClr>
              </a:clrTo>
            </a:clrChange>
            <a:alphaModFix/>
          </a:blip>
          <a:srcRect/>
          <a:stretch/>
        </p:blipFill>
        <p:spPr>
          <a:xfrm>
            <a:off x="4386466" y="1120504"/>
            <a:ext cx="1014001" cy="584050"/>
          </a:xfrm>
          <a:prstGeom prst="rect">
            <a:avLst/>
          </a:prstGeom>
          <a:noFill/>
          <a:ln>
            <a:noFill/>
          </a:ln>
        </p:spPr>
      </p:pic>
      <p:pic>
        <p:nvPicPr>
          <p:cNvPr id="506" name="Google Shape;506;p40"/>
          <p:cNvPicPr preferRelativeResize="0"/>
          <p:nvPr/>
        </p:nvPicPr>
        <p:blipFill rotWithShape="1">
          <a:blip r:embed="rId5">
            <a:alphaModFix/>
          </a:blip>
          <a:srcRect/>
          <a:stretch/>
        </p:blipFill>
        <p:spPr>
          <a:xfrm>
            <a:off x="6216426" y="1022425"/>
            <a:ext cx="1241026" cy="719800"/>
          </a:xfrm>
          <a:prstGeom prst="rect">
            <a:avLst/>
          </a:prstGeom>
          <a:noFill/>
          <a:ln>
            <a:noFill/>
          </a:ln>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9"/>
                                        </p:tgtEl>
                                        <p:attrNameLst>
                                          <p:attrName>style.visibility</p:attrName>
                                        </p:attrNameLst>
                                      </p:cBhvr>
                                      <p:to>
                                        <p:strVal val="visible"/>
                                      </p:to>
                                    </p:set>
                                    <p:animEffect transition="in" filter="fade">
                                      <p:cBhvr>
                                        <p:cTn id="12" dur="500"/>
                                        <p:tgtEl>
                                          <p:spTgt spid="4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1"/>
                                        </p:tgtEl>
                                        <p:attrNameLst>
                                          <p:attrName>style.visibility</p:attrName>
                                        </p:attrNameLst>
                                      </p:cBhvr>
                                      <p:to>
                                        <p:strVal val="visible"/>
                                      </p:to>
                                    </p:set>
                                    <p:animEffect transition="in" filter="fade">
                                      <p:cBhvr>
                                        <p:cTn id="17" dur="500"/>
                                        <p:tgtEl>
                                          <p:spTgt spid="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4"/>
        <p:cNvGrpSpPr/>
        <p:nvPr/>
      </p:nvGrpSpPr>
      <p:grpSpPr>
        <a:xfrm>
          <a:off x="0" y="0"/>
          <a:ext cx="0" cy="0"/>
          <a:chOff x="0" y="0"/>
          <a:chExt cx="0" cy="0"/>
        </a:xfrm>
      </p:grpSpPr>
      <p:sp>
        <p:nvSpPr>
          <p:cNvPr id="297" name="Google Shape;297;p31"/>
          <p:cNvSpPr txBox="1">
            <a:spLocks noGrp="1"/>
          </p:cNvSpPr>
          <p:nvPr>
            <p:ph type="title"/>
          </p:nvPr>
        </p:nvSpPr>
        <p:spPr>
          <a:xfrm>
            <a:off x="214282" y="1285866"/>
            <a:ext cx="2847123" cy="73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200" b="1" dirty="0">
                <a:solidFill>
                  <a:schemeClr val="bg1"/>
                </a:solidFill>
                <a:latin typeface="Noto Sans"/>
              </a:rPr>
              <a:t>ABOUT</a:t>
            </a:r>
            <a:r>
              <a:rPr lang="es" sz="3200" b="1" dirty="0">
                <a:latin typeface="Noto Sans"/>
              </a:rPr>
              <a:t> </a:t>
            </a:r>
            <a:r>
              <a:rPr lang="es" sz="3200" b="1" dirty="0">
                <a:solidFill>
                  <a:schemeClr val="tx1"/>
                </a:solidFill>
                <a:latin typeface="Noto Sans"/>
              </a:rPr>
              <a:t>US</a:t>
            </a:r>
            <a:endParaRPr sz="3200" b="1" dirty="0">
              <a:solidFill>
                <a:schemeClr val="tx1"/>
              </a:solidFill>
              <a:latin typeface="Noto Sans"/>
            </a:endParaRPr>
          </a:p>
        </p:txBody>
      </p:sp>
      <p:sp>
        <p:nvSpPr>
          <p:cNvPr id="31" name="Rectangle 30"/>
          <p:cNvSpPr/>
          <p:nvPr/>
        </p:nvSpPr>
        <p:spPr>
          <a:xfrm>
            <a:off x="500034" y="2139702"/>
            <a:ext cx="8001056" cy="1938992"/>
          </a:xfrm>
          <a:prstGeom prst="rect">
            <a:avLst/>
          </a:prstGeom>
        </p:spPr>
        <p:txBody>
          <a:bodyPr wrap="square">
            <a:spAutoFit/>
          </a:bodyPr>
          <a:lstStyle/>
          <a:p>
            <a:pPr lvl="0" algn="ctr"/>
            <a:r>
              <a:rPr lang="en-US" sz="2000" dirty="0">
                <a:solidFill>
                  <a:schemeClr val="tx2">
                    <a:lumMod val="60000"/>
                    <a:lumOff val="40000"/>
                  </a:schemeClr>
                </a:solidFill>
                <a:latin typeface="Noto Sans"/>
              </a:rPr>
              <a:t>SkyBits Technologies, Is an Artificial Intelligence software development firm providing solutions and products to various global clients. It was founded by the veterans of the IT industry with immense global experience. The core focus areas for </a:t>
            </a:r>
            <a:r>
              <a:rPr lang="en-US" sz="2000" dirty="0" err="1">
                <a:solidFill>
                  <a:schemeClr val="tx2">
                    <a:lumMod val="60000"/>
                    <a:lumOff val="40000"/>
                  </a:schemeClr>
                </a:solidFill>
                <a:latin typeface="Noto Sans"/>
              </a:rPr>
              <a:t>SkyBits</a:t>
            </a:r>
            <a:r>
              <a:rPr lang="en-US" sz="2000" dirty="0">
                <a:solidFill>
                  <a:schemeClr val="tx2">
                    <a:lumMod val="60000"/>
                    <a:lumOff val="40000"/>
                  </a:schemeClr>
                </a:solidFill>
                <a:latin typeface="Noto Sans"/>
              </a:rPr>
              <a:t> are Image Processing and Natural Language Processing (NLP) based on strong foundations in Deep Learning technologies. </a:t>
            </a:r>
            <a:endParaRPr lang="en-US" altLang="ko-KR" sz="2000" dirty="0">
              <a:solidFill>
                <a:schemeClr val="tx2">
                  <a:lumMod val="60000"/>
                  <a:lumOff val="40000"/>
                </a:schemeClr>
              </a:solidFill>
              <a:latin typeface="Noto Sans"/>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599;p16"/>
          <p:cNvSpPr txBox="1"/>
          <p:nvPr/>
        </p:nvSpPr>
        <p:spPr>
          <a:xfrm>
            <a:off x="2571736" y="2571750"/>
            <a:ext cx="21882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Customer sends email</a:t>
            </a:r>
            <a:r>
              <a:rPr lang="en" sz="1200" dirty="0">
                <a:latin typeface="+mn-lt"/>
              </a:rPr>
              <a:t> </a:t>
            </a:r>
            <a:r>
              <a:rPr lang="en" sz="1200" dirty="0">
                <a:solidFill>
                  <a:srgbClr val="282F39"/>
                </a:solidFill>
                <a:latin typeface="+mn-lt"/>
                <a:ea typeface="Calibri"/>
                <a:cs typeface="Calibri"/>
                <a:sym typeface="Calibri"/>
              </a:rPr>
              <a:t>to Customer Care</a:t>
            </a:r>
            <a:endParaRPr sz="1200">
              <a:latin typeface="+mn-lt"/>
            </a:endParaRPr>
          </a:p>
        </p:txBody>
      </p:sp>
      <p:sp>
        <p:nvSpPr>
          <p:cNvPr id="18" name="Google Shape;600;p16"/>
          <p:cNvSpPr txBox="1"/>
          <p:nvPr/>
        </p:nvSpPr>
        <p:spPr>
          <a:xfrm>
            <a:off x="2857488" y="1928808"/>
            <a:ext cx="2071702"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System Waits for new email and sends to the Classifier</a:t>
            </a:r>
            <a:endParaRPr sz="1200">
              <a:latin typeface="+mn-lt"/>
            </a:endParaRPr>
          </a:p>
        </p:txBody>
      </p:sp>
      <p:sp>
        <p:nvSpPr>
          <p:cNvPr id="19" name="Google Shape;601;p16"/>
          <p:cNvSpPr txBox="1"/>
          <p:nvPr/>
        </p:nvSpPr>
        <p:spPr>
          <a:xfrm>
            <a:off x="4643438" y="1928808"/>
            <a:ext cx="26199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Calibri"/>
                <a:ea typeface="Calibri"/>
                <a:cs typeface="Calibri"/>
                <a:sym typeface="Calibri"/>
              </a:rPr>
              <a:t>Machine Learning</a:t>
            </a:r>
            <a:endParaRPr sz="1200"/>
          </a:p>
          <a:p>
            <a:pPr marL="0" marR="0" lvl="0" indent="0" algn="ctr" rtl="0">
              <a:spcBef>
                <a:spcPts val="0"/>
              </a:spcBef>
              <a:spcAft>
                <a:spcPts val="0"/>
              </a:spcAft>
              <a:buNone/>
            </a:pPr>
            <a:r>
              <a:rPr lang="en" sz="1200" dirty="0">
                <a:solidFill>
                  <a:srgbClr val="282F39"/>
                </a:solidFill>
                <a:latin typeface="Calibri"/>
                <a:ea typeface="Calibri"/>
                <a:cs typeface="Calibri"/>
                <a:sym typeface="Calibri"/>
              </a:rPr>
              <a:t>Based Classifier </a:t>
            </a:r>
            <a:endParaRPr sz="1200"/>
          </a:p>
        </p:txBody>
      </p:sp>
      <p:sp>
        <p:nvSpPr>
          <p:cNvPr id="20" name="Google Shape;602;p16"/>
          <p:cNvSpPr txBox="1"/>
          <p:nvPr/>
        </p:nvSpPr>
        <p:spPr>
          <a:xfrm>
            <a:off x="1549302" y="4653875"/>
            <a:ext cx="3418200" cy="270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Live Dashboard using streaming data</a:t>
            </a:r>
            <a:endParaRPr sz="1200">
              <a:latin typeface="+mn-lt"/>
            </a:endParaRPr>
          </a:p>
        </p:txBody>
      </p:sp>
      <p:sp>
        <p:nvSpPr>
          <p:cNvPr id="21" name="Google Shape;603;p16"/>
          <p:cNvSpPr txBox="1"/>
          <p:nvPr/>
        </p:nvSpPr>
        <p:spPr>
          <a:xfrm>
            <a:off x="7072330" y="3643320"/>
            <a:ext cx="1857388"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Take Appropriate Action</a:t>
            </a:r>
            <a:endParaRPr sz="1200">
              <a:latin typeface="+mn-lt"/>
            </a:endParaRPr>
          </a:p>
          <a:p>
            <a:pPr marL="0" marR="0" lvl="0" indent="0" algn="ctr" rtl="0">
              <a:spcBef>
                <a:spcPts val="0"/>
              </a:spcBef>
              <a:spcAft>
                <a:spcPts val="0"/>
              </a:spcAft>
              <a:buNone/>
            </a:pPr>
            <a:r>
              <a:rPr lang="en" sz="1200" dirty="0">
                <a:solidFill>
                  <a:srgbClr val="282F39"/>
                </a:solidFill>
                <a:latin typeface="+mn-lt"/>
                <a:ea typeface="Calibri"/>
                <a:cs typeface="Calibri"/>
                <a:sym typeface="Calibri"/>
              </a:rPr>
              <a:t>Based on Business Logic</a:t>
            </a:r>
            <a:endParaRPr sz="1200">
              <a:latin typeface="+mn-lt"/>
            </a:endParaRPr>
          </a:p>
        </p:txBody>
      </p:sp>
      <p:sp>
        <p:nvSpPr>
          <p:cNvPr id="23" name="Google Shape;605;p16"/>
          <p:cNvSpPr txBox="1"/>
          <p:nvPr/>
        </p:nvSpPr>
        <p:spPr>
          <a:xfrm>
            <a:off x="7248600" y="1857370"/>
            <a:ext cx="1895400" cy="46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282F39"/>
                </a:solidFill>
                <a:latin typeface="+mn-lt"/>
                <a:ea typeface="Calibri"/>
                <a:cs typeface="Calibri"/>
                <a:sym typeface="Calibri"/>
              </a:rPr>
              <a:t>Categorise reviews </a:t>
            </a:r>
            <a:endParaRPr sz="1200">
              <a:latin typeface="+mn-lt"/>
            </a:endParaRPr>
          </a:p>
          <a:p>
            <a:pPr marL="0" marR="0" lvl="0" indent="0" algn="ctr" rtl="0">
              <a:spcBef>
                <a:spcPts val="0"/>
              </a:spcBef>
              <a:spcAft>
                <a:spcPts val="0"/>
              </a:spcAft>
              <a:buNone/>
            </a:pPr>
            <a:r>
              <a:rPr lang="en" sz="1200" dirty="0">
                <a:solidFill>
                  <a:srgbClr val="282F39"/>
                </a:solidFill>
                <a:latin typeface="+mn-lt"/>
                <a:ea typeface="Calibri"/>
                <a:cs typeface="Calibri"/>
                <a:sym typeface="Calibri"/>
              </a:rPr>
              <a:t>based on feedback</a:t>
            </a:r>
            <a:endParaRPr sz="1200">
              <a:latin typeface="+mn-lt"/>
            </a:endParaRPr>
          </a:p>
        </p:txBody>
      </p:sp>
      <p:pic>
        <p:nvPicPr>
          <p:cNvPr id="24" name="Google Shape;606;p16"/>
          <p:cNvPicPr preferRelativeResize="0"/>
          <p:nvPr/>
        </p:nvPicPr>
        <p:blipFill rotWithShape="1">
          <a:blip r:embed="rId2">
            <a:alphaModFix/>
          </a:blip>
          <a:srcRect/>
          <a:stretch/>
        </p:blipFill>
        <p:spPr>
          <a:xfrm>
            <a:off x="3143240" y="642924"/>
            <a:ext cx="1252300" cy="1316712"/>
          </a:xfrm>
          <a:prstGeom prst="rect">
            <a:avLst/>
          </a:prstGeom>
          <a:noFill/>
          <a:ln>
            <a:noFill/>
          </a:ln>
        </p:spPr>
      </p:pic>
      <p:pic>
        <p:nvPicPr>
          <p:cNvPr id="25" name="Google Shape;607;p16"/>
          <p:cNvPicPr preferRelativeResize="0"/>
          <p:nvPr/>
        </p:nvPicPr>
        <p:blipFill rotWithShape="1">
          <a:blip r:embed="rId3">
            <a:alphaModFix/>
          </a:blip>
          <a:srcRect/>
          <a:stretch/>
        </p:blipFill>
        <p:spPr>
          <a:xfrm>
            <a:off x="5357818" y="857238"/>
            <a:ext cx="1285884" cy="1000132"/>
          </a:xfrm>
          <a:prstGeom prst="rect">
            <a:avLst/>
          </a:prstGeom>
          <a:noFill/>
          <a:ln>
            <a:noFill/>
          </a:ln>
        </p:spPr>
      </p:pic>
      <p:pic>
        <p:nvPicPr>
          <p:cNvPr id="26" name="Google Shape;608;p16"/>
          <p:cNvPicPr preferRelativeResize="0"/>
          <p:nvPr/>
        </p:nvPicPr>
        <p:blipFill rotWithShape="1">
          <a:blip r:embed="rId4">
            <a:alphaModFix/>
          </a:blip>
          <a:srcRect/>
          <a:stretch/>
        </p:blipFill>
        <p:spPr>
          <a:xfrm>
            <a:off x="7643834" y="714362"/>
            <a:ext cx="1214446" cy="1143008"/>
          </a:xfrm>
          <a:prstGeom prst="rect">
            <a:avLst/>
          </a:prstGeom>
          <a:noFill/>
          <a:ln>
            <a:noFill/>
          </a:ln>
        </p:spPr>
      </p:pic>
      <p:pic>
        <p:nvPicPr>
          <p:cNvPr id="27" name="Google Shape;609;p16"/>
          <p:cNvPicPr preferRelativeResize="0"/>
          <p:nvPr/>
        </p:nvPicPr>
        <p:blipFill rotWithShape="1">
          <a:blip r:embed="rId5">
            <a:alphaModFix/>
          </a:blip>
          <a:srcRect/>
          <a:stretch/>
        </p:blipFill>
        <p:spPr>
          <a:xfrm>
            <a:off x="6215074" y="3571882"/>
            <a:ext cx="857256" cy="1000132"/>
          </a:xfrm>
          <a:prstGeom prst="rect">
            <a:avLst/>
          </a:prstGeom>
          <a:noFill/>
          <a:ln>
            <a:noFill/>
          </a:ln>
        </p:spPr>
      </p:pic>
      <p:pic>
        <p:nvPicPr>
          <p:cNvPr id="28" name="Google Shape;610;p16"/>
          <p:cNvPicPr preferRelativeResize="0"/>
          <p:nvPr/>
        </p:nvPicPr>
        <p:blipFill rotWithShape="1">
          <a:blip r:embed="rId6">
            <a:alphaModFix/>
          </a:blip>
          <a:srcRect/>
          <a:stretch/>
        </p:blipFill>
        <p:spPr>
          <a:xfrm>
            <a:off x="1500166" y="3071816"/>
            <a:ext cx="3298296" cy="1551175"/>
          </a:xfrm>
          <a:prstGeom prst="rect">
            <a:avLst/>
          </a:prstGeom>
          <a:noFill/>
          <a:ln>
            <a:noFill/>
          </a:ln>
        </p:spPr>
      </p:pic>
      <p:cxnSp>
        <p:nvCxnSpPr>
          <p:cNvPr id="29" name="Google Shape;611;p16"/>
          <p:cNvCxnSpPr/>
          <p:nvPr/>
        </p:nvCxnSpPr>
        <p:spPr>
          <a:xfrm flipV="1">
            <a:off x="2071670" y="1714494"/>
            <a:ext cx="803962" cy="357190"/>
          </a:xfrm>
          <a:prstGeom prst="straightConnector1">
            <a:avLst/>
          </a:prstGeom>
          <a:noFill/>
          <a:ln w="76200" cap="flat" cmpd="sng">
            <a:solidFill>
              <a:srgbClr val="FFC000"/>
            </a:solidFill>
            <a:prstDash val="solid"/>
            <a:miter lim="800000"/>
            <a:headEnd type="none" w="sm" len="sm"/>
            <a:tailEnd type="triangle" w="med" len="med"/>
          </a:ln>
        </p:spPr>
      </p:cxnSp>
      <p:cxnSp>
        <p:nvCxnSpPr>
          <p:cNvPr id="30" name="Google Shape;612;p16"/>
          <p:cNvCxnSpPr/>
          <p:nvPr/>
        </p:nvCxnSpPr>
        <p:spPr>
          <a:xfrm>
            <a:off x="6715140" y="1357304"/>
            <a:ext cx="8754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35" name="Google Shape;613;p16"/>
          <p:cNvCxnSpPr/>
          <p:nvPr/>
        </p:nvCxnSpPr>
        <p:spPr>
          <a:xfrm>
            <a:off x="4429124" y="1428742"/>
            <a:ext cx="8754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39" name="Google Shape;614;p16"/>
          <p:cNvCxnSpPr/>
          <p:nvPr/>
        </p:nvCxnSpPr>
        <p:spPr>
          <a:xfrm rot="10800000">
            <a:off x="5000628" y="4143386"/>
            <a:ext cx="1145700" cy="0"/>
          </a:xfrm>
          <a:prstGeom prst="straightConnector1">
            <a:avLst/>
          </a:prstGeom>
          <a:noFill/>
          <a:ln w="76200" cap="flat" cmpd="sng">
            <a:solidFill>
              <a:srgbClr val="FFC000"/>
            </a:solidFill>
            <a:prstDash val="solid"/>
            <a:miter lim="800000"/>
            <a:headEnd type="none" w="sm" len="sm"/>
            <a:tailEnd type="triangle" w="med" len="med"/>
          </a:ln>
        </p:spPr>
      </p:cxnSp>
      <p:cxnSp>
        <p:nvCxnSpPr>
          <p:cNvPr id="40" name="Google Shape;615;p16"/>
          <p:cNvCxnSpPr/>
          <p:nvPr/>
        </p:nvCxnSpPr>
        <p:spPr>
          <a:xfrm rot="5400000">
            <a:off x="6965173" y="2750345"/>
            <a:ext cx="928694" cy="142876"/>
          </a:xfrm>
          <a:prstGeom prst="straightConnector1">
            <a:avLst/>
          </a:prstGeom>
          <a:noFill/>
          <a:ln w="76200" cap="flat" cmpd="sng">
            <a:solidFill>
              <a:srgbClr val="FFC000"/>
            </a:solidFill>
            <a:prstDash val="solid"/>
            <a:miter lim="800000"/>
            <a:headEnd type="none" w="sm" len="sm"/>
            <a:tailEnd type="triangle" w="med" len="med"/>
          </a:ln>
        </p:spPr>
      </p:cxnSp>
      <p:pic>
        <p:nvPicPr>
          <p:cNvPr id="41" name="Google Shape;616;p16"/>
          <p:cNvPicPr preferRelativeResize="0"/>
          <p:nvPr/>
        </p:nvPicPr>
        <p:blipFill rotWithShape="1">
          <a:blip r:embed="rId7">
            <a:clrChange>
              <a:clrFrom>
                <a:srgbClr val="F7F7F7"/>
              </a:clrFrom>
              <a:clrTo>
                <a:srgbClr val="F7F7F7">
                  <a:alpha val="0"/>
                </a:srgbClr>
              </a:clrTo>
            </a:clrChange>
            <a:alphaModFix/>
          </a:blip>
          <a:srcRect/>
          <a:stretch/>
        </p:blipFill>
        <p:spPr>
          <a:xfrm>
            <a:off x="928662" y="2143122"/>
            <a:ext cx="1032932" cy="971140"/>
          </a:xfrm>
          <a:prstGeom prst="rect">
            <a:avLst/>
          </a:prstGeom>
          <a:noFill/>
          <a:ln>
            <a:noFill/>
          </a:ln>
        </p:spPr>
      </p:pic>
      <p:pic>
        <p:nvPicPr>
          <p:cNvPr id="56" name="Google Shape;618;p16"/>
          <p:cNvPicPr preferRelativeResize="0"/>
          <p:nvPr/>
        </p:nvPicPr>
        <p:blipFill rotWithShape="1">
          <a:blip r:embed="rId8">
            <a:alphaModFix/>
          </a:blip>
          <a:srcRect/>
          <a:stretch/>
        </p:blipFill>
        <p:spPr>
          <a:xfrm>
            <a:off x="1571604" y="1714494"/>
            <a:ext cx="451235" cy="473261"/>
          </a:xfrm>
          <a:prstGeom prst="rect">
            <a:avLst/>
          </a:prstGeom>
          <a:noFill/>
          <a:ln>
            <a:noFill/>
          </a:ln>
        </p:spPr>
      </p:pic>
      <p:sp>
        <p:nvSpPr>
          <p:cNvPr id="57" name="Google Shape;617;p16"/>
          <p:cNvSpPr/>
          <p:nvPr/>
        </p:nvSpPr>
        <p:spPr>
          <a:xfrm>
            <a:off x="1465376" y="1616321"/>
            <a:ext cx="520800" cy="669600"/>
          </a:xfrm>
          <a:prstGeom prst="wedgeEllipseCallout">
            <a:avLst>
              <a:gd name="adj1" fmla="val 4388"/>
              <a:gd name="adj2" fmla="val 91550"/>
            </a:avLst>
          </a:prstGeom>
          <a:solidFill>
            <a:srgbClr val="FFFFFF"/>
          </a:solidFill>
          <a:ln w="12700" cap="flat" cmpd="sng">
            <a:solidFill>
              <a:srgbClr val="42AFB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282F39"/>
              </a:solidFill>
              <a:latin typeface="Calibri"/>
              <a:ea typeface="Calibri"/>
              <a:cs typeface="Calibri"/>
              <a:sym typeface="Calibri"/>
            </a:endParaRPr>
          </a:p>
        </p:txBody>
      </p:sp>
      <p:pic>
        <p:nvPicPr>
          <p:cNvPr id="58" name="Google Shape;618;p16"/>
          <p:cNvPicPr preferRelativeResize="0"/>
          <p:nvPr/>
        </p:nvPicPr>
        <p:blipFill rotWithShape="1">
          <a:blip r:embed="rId8">
            <a:alphaModFix/>
          </a:blip>
          <a:srcRect/>
          <a:stretch/>
        </p:blipFill>
        <p:spPr>
          <a:xfrm>
            <a:off x="1500166" y="1714494"/>
            <a:ext cx="451235" cy="473261"/>
          </a:xfrm>
          <a:prstGeom prst="rect">
            <a:avLst/>
          </a:prstGeom>
          <a:noFill/>
          <a:ln>
            <a:noFill/>
          </a:ln>
        </p:spPr>
      </p:pic>
      <p:sp>
        <p:nvSpPr>
          <p:cNvPr id="59" name="Rectangle 58"/>
          <p:cNvSpPr/>
          <p:nvPr/>
        </p:nvSpPr>
        <p:spPr>
          <a:xfrm>
            <a:off x="1910016" y="73280"/>
            <a:ext cx="6948264" cy="400110"/>
          </a:xfrm>
          <a:prstGeom prst="rect">
            <a:avLst/>
          </a:prstGeom>
        </p:spPr>
        <p:txBody>
          <a:bodyPr wrap="square">
            <a:spAutoFit/>
          </a:bodyPr>
          <a:lstStyle/>
          <a:p>
            <a:pPr lvl="0" algn="ctr"/>
            <a:r>
              <a:rPr lang="en-IN" sz="2000" b="1" dirty="0">
                <a:solidFill>
                  <a:schemeClr val="tx1"/>
                </a:solidFill>
                <a:latin typeface="Noto Sans"/>
                <a:ea typeface="Calibri"/>
                <a:cs typeface="Calibri"/>
                <a:sym typeface="Calibri"/>
              </a:rPr>
              <a:t>Automatic Handling of </a:t>
            </a:r>
            <a:r>
              <a:rPr lang="en-IN" sz="2000" b="1" dirty="0">
                <a:solidFill>
                  <a:srgbClr val="FFC000"/>
                </a:solidFill>
                <a:latin typeface="Noto Sans"/>
                <a:ea typeface="Calibri"/>
                <a:cs typeface="Calibri"/>
                <a:sym typeface="Calibri"/>
              </a:rPr>
              <a:t>Customer Feedbacks</a:t>
            </a:r>
            <a:endParaRPr lang="en-IN" sz="2000" dirty="0">
              <a:solidFill>
                <a:srgbClr val="FFC000"/>
              </a:solidFill>
              <a:latin typeface="Noto Sans"/>
            </a:endParaRPr>
          </a:p>
        </p:txBody>
      </p:sp>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98;p43"/>
          <p:cNvSpPr txBox="1">
            <a:spLocks noGrp="1"/>
          </p:cNvSpPr>
          <p:nvPr>
            <p:ph type="sldNum" idx="12"/>
          </p:nvPr>
        </p:nvSpPr>
        <p:spPr>
          <a:xfrm>
            <a:off x="8741702" y="4749900"/>
            <a:ext cx="4023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3E516C"/>
                </a:solidFill>
              </a:rPr>
              <a:pPr marL="0" lvl="0" indent="0" algn="l" rtl="0">
                <a:spcBef>
                  <a:spcPts val="0"/>
                </a:spcBef>
                <a:spcAft>
                  <a:spcPts val="0"/>
                </a:spcAft>
                <a:buClr>
                  <a:srgbClr val="000000"/>
                </a:buClr>
                <a:buSzPts val="1100"/>
                <a:buFont typeface="Arial"/>
                <a:buNone/>
              </a:pPr>
              <a:t>21</a:t>
            </a:fld>
            <a:endParaRPr>
              <a:solidFill>
                <a:srgbClr val="3E516C"/>
              </a:solidFill>
            </a:endParaRPr>
          </a:p>
        </p:txBody>
      </p:sp>
      <p:pic>
        <p:nvPicPr>
          <p:cNvPr id="4" name="Picture 2" descr="Image result for SBI"/>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2910" y="1142990"/>
            <a:ext cx="1680668" cy="1268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64" y="1643056"/>
            <a:ext cx="2282455" cy="510047"/>
          </a:xfrm>
          <a:prstGeom prst="rect">
            <a:avLst/>
          </a:prstGeom>
          <a:solidFill>
            <a:schemeClr val="tx1"/>
          </a:solidFill>
          <a:ln>
            <a:noFill/>
          </a:ln>
        </p:spPr>
      </p:pic>
      <p:pic>
        <p:nvPicPr>
          <p:cNvPr id="6" name="Picture 5" descr="Image result for johnson and johns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28926" y="2714626"/>
            <a:ext cx="2925626" cy="22225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alchemysolutions.net/sites/all/themes/lexus_zymphonies_the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16" y="3286130"/>
            <a:ext cx="1592172" cy="7434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cyber security malaysia"/>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1802" y="1714494"/>
            <a:ext cx="3200400" cy="440055"/>
          </a:xfrm>
          <a:prstGeom prst="rect">
            <a:avLst/>
          </a:prstGeom>
          <a:noFill/>
          <a:ln>
            <a:noFill/>
          </a:ln>
        </p:spPr>
      </p:pic>
      <p:pic>
        <p:nvPicPr>
          <p:cNvPr id="9" name="Picture 2" descr="DGCIS EXIM – Apps on Google Play"/>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608" y="2449377"/>
            <a:ext cx="48768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3900" y="4821496"/>
            <a:ext cx="862972" cy="322004"/>
          </a:xfrm>
          <a:prstGeom prst="rect">
            <a:avLst/>
          </a:prstGeom>
        </p:spPr>
      </p:pic>
      <p:sp>
        <p:nvSpPr>
          <p:cNvPr id="11" name="Google Shape;583;p43"/>
          <p:cNvSpPr txBox="1">
            <a:spLocks/>
          </p:cNvSpPr>
          <p:nvPr/>
        </p:nvSpPr>
        <p:spPr>
          <a:xfrm>
            <a:off x="1483244" y="483518"/>
            <a:ext cx="7092142" cy="594000"/>
          </a:xfrm>
          <a:prstGeom prst="rect">
            <a:avLst/>
          </a:prstGeom>
          <a:solidFill>
            <a:schemeClr val="bg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14256"/>
              </a:buClr>
              <a:buSzPts val="2400"/>
              <a:buFont typeface="Montserrat"/>
              <a:buNone/>
              <a:defRPr sz="2400" b="0" i="0" u="none" strike="noStrike" cap="none">
                <a:solidFill>
                  <a:srgbClr val="314256"/>
                </a:solidFill>
                <a:latin typeface="Montserrat"/>
                <a:ea typeface="Montserrat"/>
                <a:cs typeface="Montserrat"/>
                <a:sym typeface="Montserrat"/>
              </a:defRPr>
            </a:lvl1pPr>
            <a:lvl2pPr marR="0" lvl="1"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2pPr>
            <a:lvl3pPr marR="0" lvl="2"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3pPr>
            <a:lvl4pPr marR="0" lvl="3"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4pPr>
            <a:lvl5pPr marR="0" lvl="4"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5pPr>
            <a:lvl6pPr marR="0" lvl="5"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6pPr>
            <a:lvl7pPr marR="0" lvl="6"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7pPr>
            <a:lvl8pPr marR="0" lvl="7"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8pPr>
            <a:lvl9pPr marR="0" lvl="8" algn="ctr" rtl="0">
              <a:lnSpc>
                <a:spcPct val="100000"/>
              </a:lnSpc>
              <a:spcBef>
                <a:spcPts val="0"/>
              </a:spcBef>
              <a:spcAft>
                <a:spcPts val="0"/>
              </a:spcAft>
              <a:buClr>
                <a:srgbClr val="314256"/>
              </a:buClr>
              <a:buSzPts val="6000"/>
              <a:buFont typeface="Montserrat"/>
              <a:buNone/>
              <a:defRPr sz="6000" b="1" i="0" u="none" strike="noStrike" cap="none">
                <a:solidFill>
                  <a:srgbClr val="314256"/>
                </a:solidFill>
                <a:latin typeface="Montserrat"/>
                <a:ea typeface="Montserrat"/>
                <a:cs typeface="Montserrat"/>
                <a:sym typeface="Montserrat"/>
              </a:defRPr>
            </a:lvl9pPr>
          </a:lstStyle>
          <a:p>
            <a:r>
              <a:rPr lang="en-IN" sz="3200" b="1" dirty="0">
                <a:solidFill>
                  <a:schemeClr val="tx1"/>
                </a:solidFill>
                <a:latin typeface="Nato sans"/>
                <a:sym typeface="Montserrat Light"/>
              </a:rPr>
              <a:t>OUR</a:t>
            </a:r>
            <a:r>
              <a:rPr lang="en-IN" sz="3200" dirty="0">
                <a:solidFill>
                  <a:srgbClr val="3E516C"/>
                </a:solidFill>
                <a:latin typeface="Nato sans"/>
                <a:sym typeface="Montserrat Light"/>
              </a:rPr>
              <a:t> </a:t>
            </a:r>
            <a:r>
              <a:rPr lang="en-IN" sz="3200" b="1" dirty="0">
                <a:solidFill>
                  <a:schemeClr val="accent1"/>
                </a:solidFill>
                <a:latin typeface="Nato sans"/>
                <a:sym typeface="Montserrat Light"/>
              </a:rPr>
              <a:t>CLIENTS</a:t>
            </a:r>
            <a:endParaRPr lang="en-IN" sz="3200" b="1" dirty="0">
              <a:solidFill>
                <a:schemeClr val="accent1"/>
              </a:solidFill>
              <a:latin typeface="Nato sans"/>
            </a:endParaRP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488127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1"/>
          <p:cNvPicPr>
            <a:picLocks noChangeAspect="1"/>
          </p:cNvPicPr>
          <p:nvPr/>
        </p:nvPicPr>
        <p:blipFill rotWithShape="1">
          <a:blip r:embed="rId2" cstate="print">
            <a:clrChange>
              <a:clrFrom>
                <a:srgbClr val="FFFFFF"/>
              </a:clrFrom>
              <a:clrTo>
                <a:srgbClr val="FFFFFF">
                  <a:alpha val="0"/>
                </a:srgbClr>
              </a:clrTo>
            </a:clrChange>
          </a:blip>
          <a:srcRect t="5574" r="5397" b="12816"/>
          <a:stretch/>
        </p:blipFill>
        <p:spPr>
          <a:xfrm>
            <a:off x="971600" y="665665"/>
            <a:ext cx="7622297" cy="4248764"/>
          </a:xfrm>
          <a:prstGeom prst="rect">
            <a:avLst/>
          </a:prstGeom>
        </p:spPr>
      </p:pic>
      <p:sp>
        <p:nvSpPr>
          <p:cNvPr id="4" name="Rectangle 3"/>
          <p:cNvSpPr/>
          <p:nvPr/>
        </p:nvSpPr>
        <p:spPr>
          <a:xfrm>
            <a:off x="1835696" y="12034"/>
            <a:ext cx="5767307" cy="584775"/>
          </a:xfrm>
          <a:prstGeom prst="rect">
            <a:avLst/>
          </a:prstGeom>
          <a:noFill/>
        </p:spPr>
        <p:txBody>
          <a:bodyPr wrap="square">
            <a:spAutoFit/>
          </a:bodyPr>
          <a:lstStyle/>
          <a:p>
            <a:r>
              <a:rPr lang="es" sz="3200" b="1" dirty="0">
                <a:solidFill>
                  <a:schemeClr val="tx1"/>
                </a:solidFill>
                <a:latin typeface="Nato sans"/>
                <a:sym typeface="Montserrat Light"/>
              </a:rPr>
              <a:t>OUR</a:t>
            </a:r>
            <a:r>
              <a:rPr lang="es" sz="3200" dirty="0">
                <a:solidFill>
                  <a:srgbClr val="3E516C"/>
                </a:solidFill>
                <a:latin typeface="Nato sans"/>
                <a:sym typeface="Montserrat Light"/>
              </a:rPr>
              <a:t> </a:t>
            </a:r>
            <a:r>
              <a:rPr lang="es" sz="3200" b="1" dirty="0">
                <a:solidFill>
                  <a:schemeClr val="accent1"/>
                </a:solidFill>
                <a:latin typeface="Nato sans"/>
                <a:sym typeface="Montserrat Light"/>
              </a:rPr>
              <a:t>GLOBAL PRESENCE</a:t>
            </a:r>
            <a:endParaRPr lang="en-IN"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900" y="4821496"/>
            <a:ext cx="862972" cy="322004"/>
          </a:xfrm>
          <a:prstGeom prst="rect">
            <a:avLst/>
          </a:prstGeom>
        </p:spPr>
      </p:pic>
      <p:sp>
        <p:nvSpPr>
          <p:cNvPr id="6" name="Rectangle 5"/>
          <p:cNvSpPr/>
          <p:nvPr/>
        </p:nvSpPr>
        <p:spPr>
          <a:xfrm>
            <a:off x="1835696" y="596809"/>
            <a:ext cx="288032" cy="318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2725601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35696" y="596809"/>
            <a:ext cx="288032" cy="318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2814112" y="1473069"/>
            <a:ext cx="4572000" cy="369332"/>
          </a:xfrm>
          <a:prstGeom prst="rect">
            <a:avLst/>
          </a:prstGeom>
        </p:spPr>
        <p:txBody>
          <a:bodyPr>
            <a:spAutoFit/>
          </a:bodyPr>
          <a:lstStyle/>
          <a:p>
            <a:r>
              <a:rPr lang="en-IN" b="1" dirty="0"/>
              <a:t>+91-33-4000-3881</a:t>
            </a:r>
            <a:endParaRPr lang="en-IN" dirty="0"/>
          </a:p>
        </p:txBody>
      </p:sp>
      <p:sp>
        <p:nvSpPr>
          <p:cNvPr id="6" name="Freeform 25">
            <a:extLst>
              <a:ext uri="{FF2B5EF4-FFF2-40B4-BE49-F238E27FC236}">
                <a16:creationId xmlns:a16="http://schemas.microsoft.com/office/drawing/2014/main" id="{52653AAD-F59A-4C20-BF05-4A3FA890E738}"/>
              </a:ext>
            </a:extLst>
          </p:cNvPr>
          <p:cNvSpPr/>
          <p:nvPr/>
        </p:nvSpPr>
        <p:spPr>
          <a:xfrm>
            <a:off x="2520700" y="1473069"/>
            <a:ext cx="293412" cy="369332"/>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rgbClr val="FFC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endParaRPr lang="ko-KR" altLang="en-US">
              <a:solidFill>
                <a:prstClr val="white"/>
              </a:solidFill>
            </a:endParaRPr>
          </a:p>
        </p:txBody>
      </p:sp>
      <p:sp>
        <p:nvSpPr>
          <p:cNvPr id="7" name="Block Arc 6">
            <a:extLst>
              <a:ext uri="{FF2B5EF4-FFF2-40B4-BE49-F238E27FC236}">
                <a16:creationId xmlns:a16="http://schemas.microsoft.com/office/drawing/2014/main" id="{DF8662F8-AF2F-4891-8C79-EA211BF48497}"/>
              </a:ext>
            </a:extLst>
          </p:cNvPr>
          <p:cNvSpPr/>
          <p:nvPr/>
        </p:nvSpPr>
        <p:spPr>
          <a:xfrm>
            <a:off x="2498950" y="2187244"/>
            <a:ext cx="331940" cy="446941"/>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black"/>
              </a:solidFill>
            </a:endParaRPr>
          </a:p>
        </p:txBody>
      </p:sp>
      <p:sp>
        <p:nvSpPr>
          <p:cNvPr id="8" name="Rectangle 7"/>
          <p:cNvSpPr/>
          <p:nvPr/>
        </p:nvSpPr>
        <p:spPr>
          <a:xfrm>
            <a:off x="2906391" y="2226048"/>
            <a:ext cx="4572000" cy="369332"/>
          </a:xfrm>
          <a:prstGeom prst="rect">
            <a:avLst/>
          </a:prstGeom>
        </p:spPr>
        <p:txBody>
          <a:bodyPr>
            <a:spAutoFit/>
          </a:bodyPr>
          <a:lstStyle/>
          <a:p>
            <a:r>
              <a:rPr lang="en-IN" b="1" dirty="0"/>
              <a:t>info@sky-bits.com</a:t>
            </a:r>
            <a:endParaRPr lang="en-IN" dirty="0"/>
          </a:p>
        </p:txBody>
      </p:sp>
      <p:sp>
        <p:nvSpPr>
          <p:cNvPr id="9" name="Rectangle 8"/>
          <p:cNvSpPr/>
          <p:nvPr/>
        </p:nvSpPr>
        <p:spPr>
          <a:xfrm>
            <a:off x="2906391" y="2866449"/>
            <a:ext cx="4572000" cy="646331"/>
          </a:xfrm>
          <a:prstGeom prst="rect">
            <a:avLst/>
          </a:prstGeom>
        </p:spPr>
        <p:txBody>
          <a:bodyPr>
            <a:spAutoFit/>
          </a:bodyPr>
          <a:lstStyle/>
          <a:p>
            <a:r>
              <a:rPr lang="en-US" dirty="0"/>
              <a:t>1416 DLF Galleria, Action Area 1B,</a:t>
            </a:r>
            <a:br>
              <a:rPr lang="en-US" dirty="0"/>
            </a:br>
            <a:r>
              <a:rPr lang="en-US" dirty="0"/>
              <a:t>New Town, Kolkata 700156, India</a:t>
            </a:r>
            <a:endParaRPr lang="en-IN" dirty="0"/>
          </a:p>
        </p:txBody>
      </p:sp>
      <p:sp>
        <p:nvSpPr>
          <p:cNvPr id="10" name="Teardrop 6">
            <a:extLst>
              <a:ext uri="{FF2B5EF4-FFF2-40B4-BE49-F238E27FC236}">
                <a16:creationId xmlns:a16="http://schemas.microsoft.com/office/drawing/2014/main" id="{6BDA1558-D62F-4645-A840-39296F18384D}"/>
              </a:ext>
            </a:extLst>
          </p:cNvPr>
          <p:cNvSpPr/>
          <p:nvPr/>
        </p:nvSpPr>
        <p:spPr>
          <a:xfrm rot="8100000">
            <a:off x="2481693" y="2972389"/>
            <a:ext cx="396660" cy="390860"/>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latinLnBrk="1"/>
            <a:endParaRPr lang="ko-KR" altLang="en-US">
              <a:solidFill>
                <a:prstClr val="white"/>
              </a:solidFill>
            </a:endParaRPr>
          </a:p>
        </p:txBody>
      </p:sp>
      <p:sp>
        <p:nvSpPr>
          <p:cNvPr id="11" name="Rectangle 10"/>
          <p:cNvSpPr/>
          <p:nvPr/>
        </p:nvSpPr>
        <p:spPr>
          <a:xfrm>
            <a:off x="2408413" y="3776277"/>
            <a:ext cx="2472152" cy="307777"/>
          </a:xfrm>
          <a:prstGeom prst="rect">
            <a:avLst/>
          </a:prstGeom>
        </p:spPr>
        <p:txBody>
          <a:bodyPr wrap="none">
            <a:spAutoFit/>
          </a:bodyPr>
          <a:lstStyle/>
          <a:p>
            <a:r>
              <a:rPr lang="en-US" b="1" dirty="0">
                <a:solidFill>
                  <a:schemeClr val="accent1">
                    <a:lumMod val="75000"/>
                  </a:schemeClr>
                </a:solidFill>
              </a:rPr>
              <a:t>Visit us </a:t>
            </a:r>
            <a:r>
              <a:rPr lang="en-US" b="1" dirty="0"/>
              <a:t>: </a:t>
            </a:r>
            <a:r>
              <a:rPr lang="en-IN" dirty="0">
                <a:solidFill>
                  <a:schemeClr val="accent1"/>
                </a:solidFill>
                <a:hlinkClick r:id="rId2"/>
              </a:rPr>
              <a:t>http://sky-bits.com/</a:t>
            </a:r>
            <a:endParaRPr lang="en-IN" dirty="0">
              <a:solidFill>
                <a:schemeClr val="accent1"/>
              </a:solidFill>
            </a:endParaRPr>
          </a:p>
        </p:txBody>
      </p:sp>
      <p:sp>
        <p:nvSpPr>
          <p:cNvPr id="12" name="Rectangle 11"/>
          <p:cNvSpPr/>
          <p:nvPr/>
        </p:nvSpPr>
        <p:spPr>
          <a:xfrm>
            <a:off x="2357422" y="571486"/>
            <a:ext cx="2874505" cy="584775"/>
          </a:xfrm>
          <a:prstGeom prst="rect">
            <a:avLst/>
          </a:prstGeom>
        </p:spPr>
        <p:txBody>
          <a:bodyPr wrap="none">
            <a:spAutoFit/>
          </a:bodyPr>
          <a:lstStyle/>
          <a:p>
            <a:r>
              <a:rPr lang="es" sz="3200" b="1" dirty="0">
                <a:solidFill>
                  <a:schemeClr val="tx1"/>
                </a:solidFill>
                <a:latin typeface="Nato sans"/>
                <a:sym typeface="Montserrat Light"/>
              </a:rPr>
              <a:t>CONTACT </a:t>
            </a:r>
            <a:r>
              <a:rPr lang="es" sz="3200" b="1" dirty="0">
                <a:solidFill>
                  <a:schemeClr val="accent1"/>
                </a:solidFill>
                <a:latin typeface="Nato sans"/>
                <a:sym typeface="Montserrat Light"/>
              </a:rPr>
              <a:t>US</a:t>
            </a:r>
            <a:endParaRPr lang="en-IN" sz="3200" dirty="0">
              <a:solidFill>
                <a:schemeClr val="accent1"/>
              </a:soli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335884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p:cNvGraphicFramePr/>
          <p:nvPr/>
        </p:nvGraphicFramePr>
        <p:xfrm>
          <a:off x="533400" y="514350"/>
          <a:ext cx="8311461" cy="4478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extBox 14"/>
          <p:cNvSpPr txBox="1"/>
          <p:nvPr/>
        </p:nvSpPr>
        <p:spPr>
          <a:xfrm>
            <a:off x="2819400" y="133350"/>
            <a:ext cx="4241516" cy="400110"/>
          </a:xfrm>
          <a:prstGeom prst="rect">
            <a:avLst/>
          </a:prstGeom>
          <a:noFill/>
        </p:spPr>
        <p:txBody>
          <a:bodyPr wrap="none" rtlCol="0">
            <a:spAutoFit/>
          </a:bodyPr>
          <a:lstStyle/>
          <a:p>
            <a:r>
              <a:rPr lang="en-US" sz="2000" b="1" dirty="0"/>
              <a:t>Management </a:t>
            </a:r>
            <a:r>
              <a:rPr lang="en-US" sz="2000" b="1" dirty="0">
                <a:solidFill>
                  <a:schemeClr val="accent1"/>
                </a:solidFill>
                <a:latin typeface="Noto Sans" panose="020B0502040504020204" pitchFamily="34"/>
                <a:ea typeface="Noto Sans" panose="020B0502040504020204" pitchFamily="34"/>
                <a:cs typeface="Noto Sans" panose="020B0502040504020204" pitchFamily="34"/>
              </a:rPr>
              <a:t>Team </a:t>
            </a:r>
            <a:r>
              <a:rPr lang="en-US" sz="2000" b="1" dirty="0"/>
              <a:t>and </a:t>
            </a:r>
            <a:r>
              <a:rPr lang="en-US" sz="2000" b="1" dirty="0">
                <a:solidFill>
                  <a:schemeClr val="accent1"/>
                </a:solidFill>
                <a:latin typeface="Noto Sans" panose="020B0502040504020204" pitchFamily="34"/>
                <a:ea typeface="Noto Sans" panose="020B0502040504020204" pitchFamily="34"/>
                <a:cs typeface="Noto Sans" panose="020B0502040504020204" pitchFamily="34"/>
              </a:rPr>
              <a:t>Founders</a:t>
            </a:r>
            <a:endParaRPr lang="en-US"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685800" y="72738"/>
          <a:ext cx="7865918" cy="5070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38;p1"/>
          <p:cNvPicPr preferRelativeResize="0"/>
          <p:nvPr/>
        </p:nvPicPr>
        <p:blipFill rotWithShape="1">
          <a:blip r:embed="rId2">
            <a:alphaModFix/>
          </a:blip>
          <a:srcRect/>
          <a:stretch/>
        </p:blipFill>
        <p:spPr>
          <a:xfrm>
            <a:off x="4921812" y="788533"/>
            <a:ext cx="518106" cy="525839"/>
          </a:xfrm>
          <a:prstGeom prst="rect">
            <a:avLst/>
          </a:prstGeom>
          <a:noFill/>
          <a:ln>
            <a:noFill/>
          </a:ln>
        </p:spPr>
      </p:pic>
      <p:pic>
        <p:nvPicPr>
          <p:cNvPr id="5" name="Google Shape;139;p1"/>
          <p:cNvPicPr preferRelativeResize="0"/>
          <p:nvPr/>
        </p:nvPicPr>
        <p:blipFill rotWithShape="1">
          <a:blip r:embed="rId3">
            <a:alphaModFix/>
          </a:blip>
          <a:srcRect/>
          <a:stretch/>
        </p:blipFill>
        <p:spPr>
          <a:xfrm>
            <a:off x="5042012" y="766877"/>
            <a:ext cx="277705" cy="318474"/>
          </a:xfrm>
          <a:prstGeom prst="rect">
            <a:avLst/>
          </a:prstGeom>
          <a:noFill/>
          <a:ln>
            <a:noFill/>
          </a:ln>
        </p:spPr>
      </p:pic>
      <p:pic>
        <p:nvPicPr>
          <p:cNvPr id="6" name="Google Shape;140;p1"/>
          <p:cNvPicPr preferRelativeResize="0"/>
          <p:nvPr/>
        </p:nvPicPr>
        <p:blipFill rotWithShape="1">
          <a:blip r:embed="rId4">
            <a:alphaModFix/>
          </a:blip>
          <a:srcRect/>
          <a:stretch/>
        </p:blipFill>
        <p:spPr>
          <a:xfrm>
            <a:off x="2275824" y="2055803"/>
            <a:ext cx="848535" cy="664876"/>
          </a:xfrm>
          <a:prstGeom prst="rect">
            <a:avLst/>
          </a:prstGeom>
          <a:noFill/>
          <a:ln>
            <a:noFill/>
          </a:ln>
        </p:spPr>
      </p:pic>
      <p:pic>
        <p:nvPicPr>
          <p:cNvPr id="7" name="Google Shape;141;p1"/>
          <p:cNvPicPr preferRelativeResize="0"/>
          <p:nvPr/>
        </p:nvPicPr>
        <p:blipFill rotWithShape="1">
          <a:blip r:embed="rId5">
            <a:clrChange>
              <a:clrFrom>
                <a:srgbClr val="000000">
                  <a:alpha val="0"/>
                </a:srgbClr>
              </a:clrFrom>
              <a:clrTo>
                <a:srgbClr val="000000">
                  <a:alpha val="0"/>
                </a:srgbClr>
              </a:clrTo>
            </a:clrChange>
            <a:alphaModFix/>
          </a:blip>
          <a:srcRect/>
          <a:stretch/>
        </p:blipFill>
        <p:spPr>
          <a:xfrm>
            <a:off x="6979988" y="2074091"/>
            <a:ext cx="1232096" cy="878364"/>
          </a:xfrm>
          <a:prstGeom prst="rect">
            <a:avLst/>
          </a:prstGeom>
          <a:noFill/>
          <a:ln>
            <a:noFill/>
          </a:ln>
        </p:spPr>
      </p:pic>
      <p:sp>
        <p:nvSpPr>
          <p:cNvPr id="8" name="Google Shape;142;p1"/>
          <p:cNvSpPr/>
          <p:nvPr/>
        </p:nvSpPr>
        <p:spPr>
          <a:xfrm>
            <a:off x="2048942" y="2793222"/>
            <a:ext cx="1302300" cy="20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i="0" u="none" strike="noStrike" cap="none" dirty="0">
                <a:solidFill>
                  <a:schemeClr val="tx1"/>
                </a:solidFill>
                <a:latin typeface="Calibri"/>
                <a:ea typeface="Calibri"/>
                <a:cs typeface="Calibri"/>
                <a:sym typeface="Calibri"/>
              </a:rPr>
              <a:t>Deep Learning</a:t>
            </a:r>
            <a:endParaRPr sz="1600" i="0" u="none" strike="noStrike" cap="none" dirty="0">
              <a:solidFill>
                <a:schemeClr val="tx1"/>
              </a:solidFill>
              <a:latin typeface="Arial"/>
              <a:ea typeface="Arial"/>
              <a:cs typeface="Arial"/>
              <a:sym typeface="Arial"/>
            </a:endParaRPr>
          </a:p>
        </p:txBody>
      </p:sp>
      <p:sp>
        <p:nvSpPr>
          <p:cNvPr id="9" name="Google Shape;143;p1"/>
          <p:cNvSpPr/>
          <p:nvPr/>
        </p:nvSpPr>
        <p:spPr>
          <a:xfrm>
            <a:off x="4532329" y="2720679"/>
            <a:ext cx="1591500" cy="206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a:ea typeface="Calibri"/>
                <a:cs typeface="Calibri"/>
                <a:sym typeface="Calibri"/>
              </a:rPr>
              <a:t>Statistical Analysis</a:t>
            </a:r>
            <a:endParaRPr sz="1600" b="0" i="0" u="none" strike="noStrike" cap="none" dirty="0">
              <a:solidFill>
                <a:schemeClr val="tx1"/>
              </a:solidFill>
              <a:latin typeface="Arial"/>
              <a:ea typeface="Arial"/>
              <a:cs typeface="Arial"/>
              <a:sym typeface="Arial"/>
            </a:endParaRPr>
          </a:p>
        </p:txBody>
      </p:sp>
      <p:sp>
        <p:nvSpPr>
          <p:cNvPr id="10" name="Google Shape;144;p1"/>
          <p:cNvSpPr/>
          <p:nvPr/>
        </p:nvSpPr>
        <p:spPr>
          <a:xfrm>
            <a:off x="7092003" y="3114269"/>
            <a:ext cx="1509300" cy="36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Mobile Computing </a:t>
            </a:r>
            <a:endParaRPr sz="1600" b="0" i="0" u="none" strike="noStrike" cap="none" dirty="0">
              <a:solidFill>
                <a:schemeClr val="tx1"/>
              </a:solidFill>
              <a:latin typeface="Calibri" pitchFamily="34" charset="0"/>
              <a:cs typeface="Calibri" pitchFamily="34" charset="0"/>
              <a:sym typeface="Arial"/>
            </a:endParaRPr>
          </a:p>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and eLearning</a:t>
            </a:r>
            <a:endParaRPr sz="1600" b="0" i="0" u="none" strike="noStrike" cap="none" dirty="0">
              <a:solidFill>
                <a:schemeClr val="tx1"/>
              </a:solidFill>
              <a:latin typeface="Calibri" pitchFamily="34" charset="0"/>
              <a:cs typeface="Calibri" pitchFamily="34" charset="0"/>
              <a:sym typeface="Arial"/>
            </a:endParaRPr>
          </a:p>
        </p:txBody>
      </p:sp>
      <p:sp>
        <p:nvSpPr>
          <p:cNvPr id="11" name="Google Shape;145;p1"/>
          <p:cNvSpPr/>
          <p:nvPr/>
        </p:nvSpPr>
        <p:spPr>
          <a:xfrm>
            <a:off x="251520" y="4627301"/>
            <a:ext cx="3429024" cy="36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Natural Language </a:t>
            </a:r>
          </a:p>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pitchFamily="34" charset="0"/>
                <a:ea typeface="Calibri"/>
                <a:cs typeface="Calibri" pitchFamily="34" charset="0"/>
                <a:sym typeface="Calibri"/>
              </a:rPr>
              <a:t>Processing</a:t>
            </a:r>
            <a:endParaRPr sz="1600" b="0" i="0" u="none" strike="noStrike" cap="none" dirty="0">
              <a:solidFill>
                <a:schemeClr val="tx1"/>
              </a:solidFill>
              <a:latin typeface="Calibri" pitchFamily="34" charset="0"/>
              <a:cs typeface="Calibri" pitchFamily="34" charset="0"/>
              <a:sym typeface="Arial"/>
            </a:endParaRPr>
          </a:p>
        </p:txBody>
      </p:sp>
      <p:sp>
        <p:nvSpPr>
          <p:cNvPr id="12" name="Google Shape;146;p1"/>
          <p:cNvSpPr/>
          <p:nvPr/>
        </p:nvSpPr>
        <p:spPr>
          <a:xfrm>
            <a:off x="2700092" y="4665662"/>
            <a:ext cx="2000264" cy="35719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600" b="0" i="0" u="none" strike="noStrike" cap="none" dirty="0">
                <a:solidFill>
                  <a:schemeClr val="tx1"/>
                </a:solidFill>
                <a:latin typeface="Calibri"/>
                <a:ea typeface="Calibri"/>
                <a:cs typeface="Calibri"/>
                <a:sym typeface="Calibri"/>
              </a:rPr>
              <a:t>Image Processing</a:t>
            </a:r>
            <a:endParaRPr sz="1600" b="0" i="0" u="none" strike="noStrike" cap="none" dirty="0">
              <a:solidFill>
                <a:schemeClr val="tx1"/>
              </a:solidFill>
              <a:latin typeface="Arial"/>
              <a:ea typeface="Arial"/>
              <a:cs typeface="Arial"/>
              <a:sym typeface="Arial"/>
            </a:endParaRPr>
          </a:p>
        </p:txBody>
      </p:sp>
      <p:sp>
        <p:nvSpPr>
          <p:cNvPr id="13" name="Google Shape;147;p1"/>
          <p:cNvSpPr/>
          <p:nvPr/>
        </p:nvSpPr>
        <p:spPr>
          <a:xfrm>
            <a:off x="4075994" y="2644246"/>
            <a:ext cx="2731800" cy="671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cxnSp>
        <p:nvCxnSpPr>
          <p:cNvPr id="14" name="Google Shape;148;p1"/>
          <p:cNvCxnSpPr/>
          <p:nvPr/>
        </p:nvCxnSpPr>
        <p:spPr>
          <a:xfrm flipH="1">
            <a:off x="2699792"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5" name="Google Shape;149;p1"/>
          <p:cNvCxnSpPr/>
          <p:nvPr/>
        </p:nvCxnSpPr>
        <p:spPr>
          <a:xfrm flipH="1">
            <a:off x="5246110"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6" name="Google Shape;150;p1"/>
          <p:cNvCxnSpPr/>
          <p:nvPr/>
        </p:nvCxnSpPr>
        <p:spPr>
          <a:xfrm flipH="1">
            <a:off x="7596036" y="1480406"/>
            <a:ext cx="300" cy="496800"/>
          </a:xfrm>
          <a:prstGeom prst="straightConnector1">
            <a:avLst/>
          </a:prstGeom>
          <a:noFill/>
          <a:ln w="38100" cap="flat" cmpd="sng">
            <a:solidFill>
              <a:srgbClr val="000000"/>
            </a:solidFill>
            <a:prstDash val="dash"/>
            <a:round/>
            <a:headEnd type="none" w="sm" len="sm"/>
            <a:tailEnd type="stealth" w="med" len="med"/>
          </a:ln>
        </p:spPr>
      </p:cxnSp>
      <p:cxnSp>
        <p:nvCxnSpPr>
          <p:cNvPr id="17" name="Google Shape;151;p1"/>
          <p:cNvCxnSpPr/>
          <p:nvPr/>
        </p:nvCxnSpPr>
        <p:spPr>
          <a:xfrm>
            <a:off x="2700092" y="1480406"/>
            <a:ext cx="4896244" cy="0"/>
          </a:xfrm>
          <a:prstGeom prst="straightConnector1">
            <a:avLst/>
          </a:prstGeom>
          <a:noFill/>
          <a:ln w="38100" cap="flat" cmpd="sng">
            <a:solidFill>
              <a:srgbClr val="000000"/>
            </a:solidFill>
            <a:prstDash val="dash"/>
            <a:round/>
            <a:headEnd type="none" w="sm" len="sm"/>
            <a:tailEnd type="none" w="sm" len="sm"/>
          </a:ln>
        </p:spPr>
      </p:cxnSp>
      <p:cxnSp>
        <p:nvCxnSpPr>
          <p:cNvPr id="18" name="Google Shape;152;p1"/>
          <p:cNvCxnSpPr/>
          <p:nvPr/>
        </p:nvCxnSpPr>
        <p:spPr>
          <a:xfrm rot="10800000">
            <a:off x="1840947" y="3647349"/>
            <a:ext cx="1714512" cy="1588"/>
          </a:xfrm>
          <a:prstGeom prst="straightConnector1">
            <a:avLst/>
          </a:prstGeom>
          <a:noFill/>
          <a:ln w="38100" cap="flat" cmpd="sng">
            <a:solidFill>
              <a:srgbClr val="000000"/>
            </a:solidFill>
            <a:prstDash val="dash"/>
            <a:round/>
            <a:headEnd type="none" w="sm" len="sm"/>
            <a:tailEnd type="none" w="sm" len="sm"/>
          </a:ln>
        </p:spPr>
      </p:cxnSp>
      <p:cxnSp>
        <p:nvCxnSpPr>
          <p:cNvPr id="19" name="Google Shape;153;p1"/>
          <p:cNvCxnSpPr/>
          <p:nvPr/>
        </p:nvCxnSpPr>
        <p:spPr>
          <a:xfrm rot="5400000">
            <a:off x="3341295" y="3872657"/>
            <a:ext cx="428628" cy="300"/>
          </a:xfrm>
          <a:prstGeom prst="straightConnector1">
            <a:avLst/>
          </a:prstGeom>
          <a:noFill/>
          <a:ln w="38100" cap="flat" cmpd="sng">
            <a:solidFill>
              <a:srgbClr val="000000"/>
            </a:solidFill>
            <a:prstDash val="dash"/>
            <a:round/>
            <a:headEnd type="none" w="sm" len="sm"/>
            <a:tailEnd type="stealth" w="med" len="med"/>
          </a:ln>
        </p:spPr>
      </p:cxnSp>
      <p:cxnSp>
        <p:nvCxnSpPr>
          <p:cNvPr id="20" name="Google Shape;154;p1"/>
          <p:cNvCxnSpPr/>
          <p:nvPr/>
        </p:nvCxnSpPr>
        <p:spPr>
          <a:xfrm rot="5400000">
            <a:off x="1686794" y="3841684"/>
            <a:ext cx="380400" cy="14018"/>
          </a:xfrm>
          <a:prstGeom prst="straightConnector1">
            <a:avLst/>
          </a:prstGeom>
          <a:noFill/>
          <a:ln w="38100" cap="flat" cmpd="sng">
            <a:solidFill>
              <a:srgbClr val="000000"/>
            </a:solidFill>
            <a:prstDash val="dash"/>
            <a:round/>
            <a:headEnd type="none" w="sm" len="sm"/>
            <a:tailEnd type="stealth" w="med" len="med"/>
          </a:ln>
        </p:spPr>
      </p:cxnSp>
      <p:cxnSp>
        <p:nvCxnSpPr>
          <p:cNvPr id="21" name="Google Shape;155;p1"/>
          <p:cNvCxnSpPr/>
          <p:nvPr/>
        </p:nvCxnSpPr>
        <p:spPr>
          <a:xfrm rot="5400000">
            <a:off x="2556121" y="3493250"/>
            <a:ext cx="285752" cy="1588"/>
          </a:xfrm>
          <a:prstGeom prst="straightConnector1">
            <a:avLst/>
          </a:prstGeom>
          <a:noFill/>
          <a:ln w="38100" cap="flat" cmpd="sng">
            <a:solidFill>
              <a:srgbClr val="000000"/>
            </a:solidFill>
            <a:prstDash val="dash"/>
            <a:round/>
            <a:headEnd type="none" w="sm" len="sm"/>
            <a:tailEnd type="stealth" w="med" len="med"/>
          </a:ln>
        </p:spPr>
      </p:cxnSp>
      <p:pic>
        <p:nvPicPr>
          <p:cNvPr id="22" name="Google Shape;156;p1"/>
          <p:cNvPicPr preferRelativeResize="0"/>
          <p:nvPr/>
        </p:nvPicPr>
        <p:blipFill>
          <a:blip r:embed="rId6">
            <a:alphaModFix/>
          </a:blip>
          <a:stretch>
            <a:fillRect/>
          </a:stretch>
        </p:blipFill>
        <p:spPr>
          <a:xfrm>
            <a:off x="5012143" y="2057434"/>
            <a:ext cx="631873" cy="663245"/>
          </a:xfrm>
          <a:prstGeom prst="rect">
            <a:avLst/>
          </a:prstGeom>
          <a:noFill/>
          <a:ln>
            <a:noFill/>
          </a:ln>
        </p:spPr>
      </p:pic>
      <p:pic>
        <p:nvPicPr>
          <p:cNvPr id="23" name="Google Shape;157;p1"/>
          <p:cNvPicPr preferRelativeResize="0"/>
          <p:nvPr/>
        </p:nvPicPr>
        <p:blipFill rotWithShape="1">
          <a:blip r:embed="rId7">
            <a:alphaModFix/>
          </a:blip>
          <a:srcRect l="-8318"/>
          <a:stretch/>
        </p:blipFill>
        <p:spPr>
          <a:xfrm>
            <a:off x="3118724" y="4087121"/>
            <a:ext cx="873469" cy="578541"/>
          </a:xfrm>
          <a:prstGeom prst="rect">
            <a:avLst/>
          </a:prstGeom>
          <a:noFill/>
          <a:ln>
            <a:noFill/>
          </a:ln>
        </p:spPr>
      </p:pic>
      <p:pic>
        <p:nvPicPr>
          <p:cNvPr id="24" name="Google Shape;158;p1"/>
          <p:cNvPicPr preferRelativeResize="0"/>
          <p:nvPr/>
        </p:nvPicPr>
        <p:blipFill>
          <a:blip r:embed="rId8">
            <a:alphaModFix/>
          </a:blip>
          <a:stretch>
            <a:fillRect/>
          </a:stretch>
        </p:blipFill>
        <p:spPr>
          <a:xfrm>
            <a:off x="1525009" y="4050901"/>
            <a:ext cx="631874" cy="536402"/>
          </a:xfrm>
          <a:prstGeom prst="rect">
            <a:avLst/>
          </a:prstGeom>
          <a:noFill/>
          <a:ln>
            <a:noFill/>
          </a:ln>
        </p:spPr>
      </p:pic>
      <p:sp>
        <p:nvSpPr>
          <p:cNvPr id="35" name="TextBox 34">
            <a:extLst>
              <a:ext uri="{FF2B5EF4-FFF2-40B4-BE49-F238E27FC236}">
                <a16:creationId xmlns:a16="http://schemas.microsoft.com/office/drawing/2014/main" id="{DB0A9C50-B290-4C30-A65A-9D7AB111D154}"/>
              </a:ext>
            </a:extLst>
          </p:cNvPr>
          <p:cNvSpPr txBox="1"/>
          <p:nvPr/>
        </p:nvSpPr>
        <p:spPr>
          <a:xfrm>
            <a:off x="2502933" y="47641"/>
            <a:ext cx="5764060"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Solution &amp;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Technologies</a:t>
            </a:r>
          </a:p>
        </p:txBody>
      </p:sp>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Google Shape;981;p50"/>
          <p:cNvSpPr/>
          <p:nvPr/>
        </p:nvSpPr>
        <p:spPr>
          <a:xfrm rot="16200000">
            <a:off x="5658256" y="2982262"/>
            <a:ext cx="1001575" cy="1054105"/>
          </a:xfrm>
          <a:custGeom>
            <a:avLst/>
            <a:gdLst/>
            <a:ahLst/>
            <a:cxnLst/>
            <a:rect l="l" t="t" r="r" b="b"/>
            <a:pathLst>
              <a:path w="18495" h="19465" extrusionOk="0">
                <a:moveTo>
                  <a:pt x="11650" y="0"/>
                </a:moveTo>
                <a:cubicBezTo>
                  <a:pt x="7914" y="0"/>
                  <a:pt x="4247" y="2140"/>
                  <a:pt x="2646" y="6022"/>
                </a:cubicBezTo>
                <a:cubicBezTo>
                  <a:pt x="0" y="12409"/>
                  <a:pt x="4704" y="19464"/>
                  <a:pt x="11626" y="19464"/>
                </a:cubicBezTo>
                <a:lnTo>
                  <a:pt x="16623" y="19464"/>
                </a:lnTo>
                <a:lnTo>
                  <a:pt x="16623" y="16578"/>
                </a:lnTo>
                <a:lnTo>
                  <a:pt x="11626" y="16578"/>
                </a:lnTo>
                <a:cubicBezTo>
                  <a:pt x="6735" y="16578"/>
                  <a:pt x="3421" y="11607"/>
                  <a:pt x="5292" y="7091"/>
                </a:cubicBezTo>
                <a:cubicBezTo>
                  <a:pt x="6422" y="4362"/>
                  <a:pt x="9005" y="2863"/>
                  <a:pt x="11633" y="2863"/>
                </a:cubicBezTo>
                <a:cubicBezTo>
                  <a:pt x="13356" y="2863"/>
                  <a:pt x="15098" y="3507"/>
                  <a:pt x="16463" y="4872"/>
                </a:cubicBezTo>
                <a:lnTo>
                  <a:pt x="18494" y="2841"/>
                </a:lnTo>
                <a:cubicBezTo>
                  <a:pt x="16553" y="911"/>
                  <a:pt x="14087" y="0"/>
                  <a:pt x="11650" y="0"/>
                </a:cubicBezTo>
                <a:close/>
              </a:path>
            </a:pathLst>
          </a:custGeom>
          <a:solidFill>
            <a:srgbClr val="FDD6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 name="Google Shape;982;p50"/>
          <p:cNvGrpSpPr/>
          <p:nvPr/>
        </p:nvGrpSpPr>
        <p:grpSpPr>
          <a:xfrm>
            <a:off x="-29000" y="2115570"/>
            <a:ext cx="9202000" cy="1791800"/>
            <a:chOff x="-29000" y="2115570"/>
            <a:chExt cx="9202000" cy="1791800"/>
          </a:xfrm>
        </p:grpSpPr>
        <p:sp>
          <p:nvSpPr>
            <p:cNvPr id="29" name="Google Shape;983;p50"/>
            <p:cNvSpPr/>
            <p:nvPr/>
          </p:nvSpPr>
          <p:spPr>
            <a:xfrm>
              <a:off x="3246750" y="2997750"/>
              <a:ext cx="111050" cy="118850"/>
            </a:xfrm>
            <a:custGeom>
              <a:avLst/>
              <a:gdLst/>
              <a:ahLst/>
              <a:cxnLst/>
              <a:rect l="l" t="t" r="r" b="b"/>
              <a:pathLst>
                <a:path w="4442" h="4754" extrusionOk="0">
                  <a:moveTo>
                    <a:pt x="0" y="429"/>
                  </a:moveTo>
                  <a:lnTo>
                    <a:pt x="1481" y="4442"/>
                  </a:lnTo>
                  <a:lnTo>
                    <a:pt x="4442" y="4754"/>
                  </a:lnTo>
                  <a:lnTo>
                    <a:pt x="3390" y="0"/>
                  </a:lnTo>
                  <a:close/>
                </a:path>
              </a:pathLst>
            </a:custGeom>
            <a:solidFill>
              <a:srgbClr val="3E516C"/>
            </a:solidFill>
            <a:ln>
              <a:noFill/>
            </a:ln>
          </p:spPr>
        </p:sp>
        <p:sp>
          <p:nvSpPr>
            <p:cNvPr id="30" name="Google Shape;984;p50"/>
            <p:cNvSpPr/>
            <p:nvPr/>
          </p:nvSpPr>
          <p:spPr>
            <a:xfrm rot="-5400000">
              <a:off x="3169375" y="2929866"/>
              <a:ext cx="900254" cy="1054754"/>
            </a:xfrm>
            <a:custGeom>
              <a:avLst/>
              <a:gdLst/>
              <a:ahLst/>
              <a:cxnLst/>
              <a:rect l="l" t="t" r="r" b="b"/>
              <a:pathLst>
                <a:path w="16624" h="19477" extrusionOk="0">
                  <a:moveTo>
                    <a:pt x="9801" y="1"/>
                  </a:moveTo>
                  <a:cubicBezTo>
                    <a:pt x="4796" y="1"/>
                    <a:pt x="1" y="3877"/>
                    <a:pt x="1" y="9735"/>
                  </a:cubicBezTo>
                  <a:cubicBezTo>
                    <a:pt x="1" y="13664"/>
                    <a:pt x="2379" y="17218"/>
                    <a:pt x="6014" y="18741"/>
                  </a:cubicBezTo>
                  <a:cubicBezTo>
                    <a:pt x="7216" y="19236"/>
                    <a:pt x="8479" y="19477"/>
                    <a:pt x="9732" y="19477"/>
                  </a:cubicBezTo>
                  <a:cubicBezTo>
                    <a:pt x="12268" y="19477"/>
                    <a:pt x="14763" y="18491"/>
                    <a:pt x="16624" y="16630"/>
                  </a:cubicBezTo>
                  <a:lnTo>
                    <a:pt x="14593" y="14599"/>
                  </a:lnTo>
                  <a:cubicBezTo>
                    <a:pt x="13194" y="15989"/>
                    <a:pt x="11477" y="16612"/>
                    <a:pt x="9794" y="16612"/>
                  </a:cubicBezTo>
                  <a:cubicBezTo>
                    <a:pt x="6267" y="16612"/>
                    <a:pt x="2887" y="13878"/>
                    <a:pt x="2887" y="9735"/>
                  </a:cubicBezTo>
                  <a:cubicBezTo>
                    <a:pt x="2887" y="5612"/>
                    <a:pt x="6264" y="2872"/>
                    <a:pt x="9789" y="2872"/>
                  </a:cubicBezTo>
                  <a:cubicBezTo>
                    <a:pt x="11474" y="2872"/>
                    <a:pt x="13193" y="3498"/>
                    <a:pt x="14593" y="4898"/>
                  </a:cubicBezTo>
                  <a:lnTo>
                    <a:pt x="16624" y="2867"/>
                  </a:lnTo>
                  <a:cubicBezTo>
                    <a:pt x="14635" y="887"/>
                    <a:pt x="12194" y="1"/>
                    <a:pt x="9801" y="1"/>
                  </a:cubicBezTo>
                  <a:close/>
                </a:path>
              </a:pathLst>
            </a:custGeom>
            <a:solidFill>
              <a:srgbClr val="3E51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985;p50"/>
            <p:cNvSpPr/>
            <p:nvPr/>
          </p:nvSpPr>
          <p:spPr>
            <a:xfrm rot="-5400000">
              <a:off x="4438090" y="2929758"/>
              <a:ext cx="900254" cy="1054971"/>
            </a:xfrm>
            <a:custGeom>
              <a:avLst/>
              <a:gdLst/>
              <a:ahLst/>
              <a:cxnLst/>
              <a:rect l="l" t="t" r="r" b="b"/>
              <a:pathLst>
                <a:path w="16624" h="19481" extrusionOk="0">
                  <a:moveTo>
                    <a:pt x="9800" y="1"/>
                  </a:moveTo>
                  <a:cubicBezTo>
                    <a:pt x="4795" y="1"/>
                    <a:pt x="1" y="3889"/>
                    <a:pt x="1" y="9747"/>
                  </a:cubicBezTo>
                  <a:cubicBezTo>
                    <a:pt x="1" y="13675"/>
                    <a:pt x="2379" y="17230"/>
                    <a:pt x="6014" y="18726"/>
                  </a:cubicBezTo>
                  <a:cubicBezTo>
                    <a:pt x="7226" y="19234"/>
                    <a:pt x="8496" y="19481"/>
                    <a:pt x="9756" y="19481"/>
                  </a:cubicBezTo>
                  <a:cubicBezTo>
                    <a:pt x="12277" y="19481"/>
                    <a:pt x="14753" y="18495"/>
                    <a:pt x="16624" y="16642"/>
                  </a:cubicBezTo>
                  <a:lnTo>
                    <a:pt x="14593" y="14584"/>
                  </a:lnTo>
                  <a:cubicBezTo>
                    <a:pt x="13189" y="15987"/>
                    <a:pt x="11466" y="16616"/>
                    <a:pt x="9778" y="16616"/>
                  </a:cubicBezTo>
                  <a:cubicBezTo>
                    <a:pt x="6257" y="16616"/>
                    <a:pt x="2887" y="13883"/>
                    <a:pt x="2887" y="9747"/>
                  </a:cubicBezTo>
                  <a:cubicBezTo>
                    <a:pt x="2887" y="5624"/>
                    <a:pt x="6264" y="2884"/>
                    <a:pt x="9789" y="2884"/>
                  </a:cubicBezTo>
                  <a:cubicBezTo>
                    <a:pt x="11474" y="2884"/>
                    <a:pt x="13193" y="3510"/>
                    <a:pt x="14593" y="4910"/>
                  </a:cubicBezTo>
                  <a:lnTo>
                    <a:pt x="16624" y="2879"/>
                  </a:lnTo>
                  <a:cubicBezTo>
                    <a:pt x="14635" y="890"/>
                    <a:pt x="12194" y="1"/>
                    <a:pt x="9800" y="1"/>
                  </a:cubicBezTo>
                  <a:close/>
                </a:path>
              </a:pathLst>
            </a:custGeom>
            <a:solidFill>
              <a:srgbClr val="EEED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86;p50"/>
            <p:cNvSpPr/>
            <p:nvPr/>
          </p:nvSpPr>
          <p:spPr>
            <a:xfrm rot="-5400000">
              <a:off x="3804761" y="2140453"/>
              <a:ext cx="898791" cy="1054592"/>
            </a:xfrm>
            <a:custGeom>
              <a:avLst/>
              <a:gdLst/>
              <a:ahLst/>
              <a:cxnLst/>
              <a:rect l="l" t="t" r="r" b="b"/>
              <a:pathLst>
                <a:path w="16597" h="19474" extrusionOk="0">
                  <a:moveTo>
                    <a:pt x="2005" y="14584"/>
                  </a:moveTo>
                  <a:cubicBezTo>
                    <a:pt x="2009" y="14588"/>
                    <a:pt x="2014" y="14592"/>
                    <a:pt x="2018" y="14597"/>
                  </a:cubicBezTo>
                  <a:lnTo>
                    <a:pt x="2018" y="14597"/>
                  </a:lnTo>
                  <a:lnTo>
                    <a:pt x="2032" y="14584"/>
                  </a:lnTo>
                  <a:close/>
                  <a:moveTo>
                    <a:pt x="6806" y="0"/>
                  </a:moveTo>
                  <a:cubicBezTo>
                    <a:pt x="4416" y="0"/>
                    <a:pt x="1981" y="889"/>
                    <a:pt x="1" y="2878"/>
                  </a:cubicBezTo>
                  <a:lnTo>
                    <a:pt x="2005" y="4882"/>
                  </a:lnTo>
                  <a:cubicBezTo>
                    <a:pt x="3404" y="3492"/>
                    <a:pt x="5121" y="2869"/>
                    <a:pt x="6804" y="2869"/>
                  </a:cubicBezTo>
                  <a:cubicBezTo>
                    <a:pt x="10331" y="2869"/>
                    <a:pt x="13710" y="5604"/>
                    <a:pt x="13710" y="9746"/>
                  </a:cubicBezTo>
                  <a:cubicBezTo>
                    <a:pt x="13710" y="13869"/>
                    <a:pt x="10333" y="16598"/>
                    <a:pt x="6808" y="16598"/>
                  </a:cubicBezTo>
                  <a:cubicBezTo>
                    <a:pt x="5129" y="16598"/>
                    <a:pt x="3416" y="15979"/>
                    <a:pt x="2018" y="14597"/>
                  </a:cubicBezTo>
                  <a:lnTo>
                    <a:pt x="2018" y="14597"/>
                  </a:lnTo>
                  <a:lnTo>
                    <a:pt x="1" y="16615"/>
                  </a:lnTo>
                  <a:cubicBezTo>
                    <a:pt x="1861" y="18475"/>
                    <a:pt x="4344" y="19473"/>
                    <a:pt x="6872" y="19473"/>
                  </a:cubicBezTo>
                  <a:cubicBezTo>
                    <a:pt x="8122" y="19473"/>
                    <a:pt x="9382" y="19230"/>
                    <a:pt x="10584" y="18726"/>
                  </a:cubicBezTo>
                  <a:cubicBezTo>
                    <a:pt x="14218" y="17229"/>
                    <a:pt x="16597" y="13675"/>
                    <a:pt x="16597" y="9746"/>
                  </a:cubicBezTo>
                  <a:cubicBezTo>
                    <a:pt x="16597" y="3889"/>
                    <a:pt x="11803" y="0"/>
                    <a:pt x="6806" y="0"/>
                  </a:cubicBezTo>
                  <a:close/>
                </a:path>
              </a:pathLst>
            </a:custGeom>
            <a:solidFill>
              <a:srgbClr val="AFAC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87;p50"/>
            <p:cNvSpPr/>
            <p:nvPr/>
          </p:nvSpPr>
          <p:spPr>
            <a:xfrm rot="-5400000">
              <a:off x="5073287" y="2140372"/>
              <a:ext cx="898791" cy="1054754"/>
            </a:xfrm>
            <a:custGeom>
              <a:avLst/>
              <a:gdLst/>
              <a:ahLst/>
              <a:cxnLst/>
              <a:rect l="l" t="t" r="r" b="b"/>
              <a:pathLst>
                <a:path w="16597" h="19477" extrusionOk="0">
                  <a:moveTo>
                    <a:pt x="2005" y="14598"/>
                  </a:moveTo>
                  <a:cubicBezTo>
                    <a:pt x="2009" y="14603"/>
                    <a:pt x="2014" y="14607"/>
                    <a:pt x="2018" y="14612"/>
                  </a:cubicBezTo>
                  <a:lnTo>
                    <a:pt x="2018" y="14612"/>
                  </a:lnTo>
                  <a:lnTo>
                    <a:pt x="2032" y="14598"/>
                  </a:lnTo>
                  <a:close/>
                  <a:moveTo>
                    <a:pt x="6802" y="1"/>
                  </a:moveTo>
                  <a:cubicBezTo>
                    <a:pt x="4413" y="1"/>
                    <a:pt x="1979" y="887"/>
                    <a:pt x="1" y="2866"/>
                  </a:cubicBezTo>
                  <a:lnTo>
                    <a:pt x="2005" y="4924"/>
                  </a:lnTo>
                  <a:cubicBezTo>
                    <a:pt x="3400" y="3521"/>
                    <a:pt x="5117" y="2892"/>
                    <a:pt x="6802" y="2892"/>
                  </a:cubicBezTo>
                  <a:cubicBezTo>
                    <a:pt x="10314" y="2892"/>
                    <a:pt x="13684" y="5625"/>
                    <a:pt x="13684" y="9761"/>
                  </a:cubicBezTo>
                  <a:cubicBezTo>
                    <a:pt x="13684" y="13884"/>
                    <a:pt x="10307" y="16624"/>
                    <a:pt x="6790" y="16624"/>
                  </a:cubicBezTo>
                  <a:cubicBezTo>
                    <a:pt x="5115" y="16624"/>
                    <a:pt x="3407" y="16002"/>
                    <a:pt x="2018" y="14612"/>
                  </a:cubicBezTo>
                  <a:lnTo>
                    <a:pt x="2018" y="14612"/>
                  </a:lnTo>
                  <a:lnTo>
                    <a:pt x="1" y="16629"/>
                  </a:lnTo>
                  <a:cubicBezTo>
                    <a:pt x="1861" y="18490"/>
                    <a:pt x="4344" y="19476"/>
                    <a:pt x="6873" y="19476"/>
                  </a:cubicBezTo>
                  <a:cubicBezTo>
                    <a:pt x="8122" y="19476"/>
                    <a:pt x="9382" y="19235"/>
                    <a:pt x="10584" y="18741"/>
                  </a:cubicBezTo>
                  <a:cubicBezTo>
                    <a:pt x="14218" y="17244"/>
                    <a:pt x="16597" y="13690"/>
                    <a:pt x="16597" y="9761"/>
                  </a:cubicBezTo>
                  <a:cubicBezTo>
                    <a:pt x="16597" y="3884"/>
                    <a:pt x="11800" y="1"/>
                    <a:pt x="6802" y="1"/>
                  </a:cubicBezTo>
                  <a:close/>
                </a:path>
              </a:pathLst>
            </a:custGeom>
            <a:solidFill>
              <a:srgbClr val="F8BC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988;p50"/>
            <p:cNvSpPr/>
            <p:nvPr/>
          </p:nvSpPr>
          <p:spPr>
            <a:xfrm rot="-5400000">
              <a:off x="2484167" y="2089982"/>
              <a:ext cx="1001575" cy="1052751"/>
            </a:xfrm>
            <a:custGeom>
              <a:avLst/>
              <a:gdLst/>
              <a:ahLst/>
              <a:cxnLst/>
              <a:rect l="l" t="t" r="r" b="b"/>
              <a:pathLst>
                <a:path w="18495" h="19440" extrusionOk="0">
                  <a:moveTo>
                    <a:pt x="508" y="1"/>
                  </a:moveTo>
                  <a:lnTo>
                    <a:pt x="508" y="2887"/>
                  </a:lnTo>
                  <a:lnTo>
                    <a:pt x="6869" y="2860"/>
                  </a:lnTo>
                  <a:cubicBezTo>
                    <a:pt x="11760" y="2860"/>
                    <a:pt x="15073" y="7831"/>
                    <a:pt x="13203" y="12348"/>
                  </a:cubicBezTo>
                  <a:cubicBezTo>
                    <a:pt x="12073" y="15076"/>
                    <a:pt x="9490" y="16575"/>
                    <a:pt x="6862" y="16575"/>
                  </a:cubicBezTo>
                  <a:cubicBezTo>
                    <a:pt x="5139" y="16575"/>
                    <a:pt x="3397" y="15931"/>
                    <a:pt x="2032" y="14566"/>
                  </a:cubicBezTo>
                  <a:lnTo>
                    <a:pt x="1" y="16597"/>
                  </a:lnTo>
                  <a:cubicBezTo>
                    <a:pt x="1933" y="18529"/>
                    <a:pt x="4400" y="19440"/>
                    <a:pt x="6840" y="19440"/>
                  </a:cubicBezTo>
                  <a:cubicBezTo>
                    <a:pt x="10575" y="19440"/>
                    <a:pt x="14248" y="17307"/>
                    <a:pt x="15848" y="13443"/>
                  </a:cubicBezTo>
                  <a:cubicBezTo>
                    <a:pt x="18494" y="7029"/>
                    <a:pt x="13791" y="1"/>
                    <a:pt x="6869" y="1"/>
                  </a:cubicBezTo>
                  <a:close/>
                </a:path>
              </a:pathLst>
            </a:custGeom>
            <a:solidFill>
              <a:srgbClr val="31425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 name="Google Shape;989;p50"/>
            <p:cNvCxnSpPr/>
            <p:nvPr/>
          </p:nvCxnSpPr>
          <p:spPr>
            <a:xfrm flipH="1">
              <a:off x="-29000" y="3087300"/>
              <a:ext cx="2568600" cy="646200"/>
            </a:xfrm>
            <a:prstGeom prst="bentConnector3">
              <a:avLst>
                <a:gd name="adj1" fmla="val 50000"/>
              </a:avLst>
            </a:prstGeom>
            <a:noFill/>
            <a:ln w="152400" cap="rnd" cmpd="sng">
              <a:solidFill>
                <a:srgbClr val="314256"/>
              </a:solidFill>
              <a:prstDash val="solid"/>
              <a:miter lim="8000"/>
              <a:headEnd type="none" w="sm" len="sm"/>
              <a:tailEnd type="none" w="sm" len="sm"/>
            </a:ln>
          </p:spPr>
        </p:cxnSp>
        <p:cxnSp>
          <p:nvCxnSpPr>
            <p:cNvPr id="37" name="Google Shape;990;p50"/>
            <p:cNvCxnSpPr/>
            <p:nvPr/>
          </p:nvCxnSpPr>
          <p:spPr>
            <a:xfrm rot="10800000" flipH="1">
              <a:off x="6605600" y="2759500"/>
              <a:ext cx="2567400" cy="353400"/>
            </a:xfrm>
            <a:prstGeom prst="bentConnector3">
              <a:avLst>
                <a:gd name="adj1" fmla="val 50000"/>
              </a:avLst>
            </a:prstGeom>
            <a:noFill/>
            <a:ln w="152400" cap="rnd" cmpd="sng">
              <a:solidFill>
                <a:srgbClr val="FDD66C"/>
              </a:solidFill>
              <a:prstDash val="solid"/>
              <a:miter lim="8000"/>
              <a:headEnd type="none" w="sm" len="sm"/>
              <a:tailEnd type="none" w="sm" len="sm"/>
            </a:ln>
          </p:spPr>
        </p:cxnSp>
      </p:grpSp>
      <p:cxnSp>
        <p:nvCxnSpPr>
          <p:cNvPr id="38" name="Google Shape;991;p50"/>
          <p:cNvCxnSpPr/>
          <p:nvPr/>
        </p:nvCxnSpPr>
        <p:spPr>
          <a:xfrm>
            <a:off x="5785664" y="3008448"/>
            <a:ext cx="109386" cy="109386"/>
          </a:xfrm>
          <a:prstGeom prst="straightConnector1">
            <a:avLst/>
          </a:prstGeom>
          <a:noFill/>
          <a:ln w="9525" cap="flat" cmpd="sng">
            <a:solidFill>
              <a:srgbClr val="FDD66C"/>
            </a:solidFill>
            <a:prstDash val="solid"/>
            <a:round/>
            <a:headEnd type="none" w="sm" len="sm"/>
            <a:tailEnd type="none" w="sm" len="sm"/>
          </a:ln>
        </p:spPr>
      </p:cxnSp>
      <p:sp>
        <p:nvSpPr>
          <p:cNvPr id="39" name="Google Shape;992;p50"/>
          <p:cNvSpPr txBox="1">
            <a:spLocks/>
          </p:cNvSpPr>
          <p:nvPr/>
        </p:nvSpPr>
        <p:spPr>
          <a:xfrm>
            <a:off x="2357422" y="1857370"/>
            <a:ext cx="1194300" cy="2616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E-KYC</a:t>
            </a:r>
          </a:p>
        </p:txBody>
      </p:sp>
      <p:sp>
        <p:nvSpPr>
          <p:cNvPr id="40" name="Google Shape;993;p50"/>
          <p:cNvSpPr txBox="1">
            <a:spLocks/>
          </p:cNvSpPr>
          <p:nvPr/>
        </p:nvSpPr>
        <p:spPr>
          <a:xfrm>
            <a:off x="3821653" y="1597050"/>
            <a:ext cx="10542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Prediction Modelling</a:t>
            </a:r>
          </a:p>
        </p:txBody>
      </p:sp>
      <p:sp>
        <p:nvSpPr>
          <p:cNvPr id="41" name="Google Shape;994;p50"/>
          <p:cNvSpPr txBox="1">
            <a:spLocks/>
          </p:cNvSpPr>
          <p:nvPr/>
        </p:nvSpPr>
        <p:spPr>
          <a:xfrm>
            <a:off x="4949800" y="1464650"/>
            <a:ext cx="1317600" cy="6795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chemeClr val="dk1"/>
              </a:buClr>
              <a:buSzPts val="1100"/>
              <a:buFont typeface="Arial"/>
              <a:buNone/>
              <a:tabLst/>
              <a:defRPr/>
            </a:pPr>
            <a:r>
              <a:rPr kumimoji="0" lang="es" sz="1000" b="0" i="0" u="none" strike="noStrike" kern="0" cap="none" spc="0" normalizeH="0" baseline="0" noProof="0">
                <a:ln>
                  <a:noFill/>
                </a:ln>
                <a:solidFill>
                  <a:srgbClr val="666666"/>
                </a:solidFill>
                <a:effectLst/>
                <a:uLnTx/>
                <a:uFillTx/>
                <a:latin typeface="Cabin"/>
                <a:ea typeface="Cabin"/>
                <a:cs typeface="Cabin"/>
                <a:sym typeface="Cabin"/>
              </a:rPr>
              <a:t>.</a:t>
            </a:r>
            <a:br>
              <a:rPr kumimoji="0" lang="es" sz="1000" b="0" i="0" u="none" strike="noStrike" kern="0" cap="none" spc="0" normalizeH="0" baseline="0" noProof="0">
                <a:ln>
                  <a:noFill/>
                </a:ln>
                <a:solidFill>
                  <a:srgbClr val="666666"/>
                </a:solidFill>
                <a:effectLst/>
                <a:uLnTx/>
                <a:uFillTx/>
                <a:latin typeface="Cabin"/>
                <a:ea typeface="Cabin"/>
                <a:cs typeface="Cabin"/>
                <a:sym typeface="Cabin"/>
              </a:rPr>
            </a:br>
            <a:endParaRPr kumimoji="0" lang="es" sz="1000" b="0" i="0" u="none" strike="noStrike" kern="0" cap="none" spc="0" normalizeH="0" baseline="0" noProof="0">
              <a:ln>
                <a:noFill/>
              </a:ln>
              <a:solidFill>
                <a:srgbClr val="666666"/>
              </a:solidFill>
              <a:effectLst/>
              <a:uLnTx/>
              <a:uFillTx/>
              <a:latin typeface="Cabin"/>
              <a:ea typeface="Cabin"/>
              <a:cs typeface="Cabin"/>
              <a:sym typeface="Cabin"/>
            </a:endParaRPr>
          </a:p>
        </p:txBody>
      </p:sp>
      <p:sp>
        <p:nvSpPr>
          <p:cNvPr id="42" name="Google Shape;995;p50"/>
          <p:cNvSpPr txBox="1">
            <a:spLocks/>
          </p:cNvSpPr>
          <p:nvPr/>
        </p:nvSpPr>
        <p:spPr>
          <a:xfrm>
            <a:off x="4949800" y="1568825"/>
            <a:ext cx="13176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CV Classification</a:t>
            </a:r>
          </a:p>
        </p:txBody>
      </p:sp>
      <p:sp>
        <p:nvSpPr>
          <p:cNvPr id="43" name="Google Shape;996;p50"/>
          <p:cNvSpPr txBox="1">
            <a:spLocks/>
          </p:cNvSpPr>
          <p:nvPr/>
        </p:nvSpPr>
        <p:spPr>
          <a:xfrm>
            <a:off x="2857488" y="3929072"/>
            <a:ext cx="13899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Multi-Lingual Chat</a:t>
            </a:r>
          </a:p>
        </p:txBody>
      </p:sp>
      <p:sp>
        <p:nvSpPr>
          <p:cNvPr id="44" name="Google Shape;997;p50"/>
          <p:cNvSpPr txBox="1">
            <a:spLocks/>
          </p:cNvSpPr>
          <p:nvPr/>
        </p:nvSpPr>
        <p:spPr>
          <a:xfrm>
            <a:off x="4294225" y="3986625"/>
            <a:ext cx="13899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FC000"/>
                </a:solidFill>
                <a:effectLst/>
                <a:uLnTx/>
                <a:uFillTx/>
                <a:latin typeface="Nato sans"/>
                <a:ea typeface="Montserrat"/>
                <a:cs typeface="Montserrat"/>
                <a:sym typeface="Montserrat"/>
              </a:rPr>
              <a:t>Face Recognition</a:t>
            </a:r>
          </a:p>
        </p:txBody>
      </p:sp>
      <p:sp>
        <p:nvSpPr>
          <p:cNvPr id="45" name="Google Shape;998;p50"/>
          <p:cNvSpPr txBox="1">
            <a:spLocks/>
          </p:cNvSpPr>
          <p:nvPr/>
        </p:nvSpPr>
        <p:spPr>
          <a:xfrm>
            <a:off x="5786446" y="3929072"/>
            <a:ext cx="854100" cy="3378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0"/>
              </a:spcAft>
              <a:buClr>
                <a:srgbClr val="E9AA1B"/>
              </a:buClr>
              <a:buSzPts val="1600"/>
              <a:buFont typeface="Cabin"/>
              <a:buNone/>
              <a:tabLst/>
              <a:defRPr/>
            </a:pPr>
            <a:r>
              <a:rPr kumimoji="0" lang="en-IN" sz="1200" b="0" i="0" u="none" strike="noStrike" kern="0" cap="none" spc="0" normalizeH="0" baseline="0" noProof="0">
                <a:ln>
                  <a:noFill/>
                </a:ln>
                <a:solidFill>
                  <a:srgbClr val="FCCC3B"/>
                </a:solidFill>
                <a:effectLst/>
                <a:uLnTx/>
                <a:uFillTx/>
                <a:latin typeface="Nato sans"/>
                <a:ea typeface="Montserrat"/>
                <a:cs typeface="Montserrat"/>
                <a:sym typeface="Montserrat"/>
              </a:rPr>
              <a:t>Drones</a:t>
            </a:r>
          </a:p>
        </p:txBody>
      </p:sp>
      <p:sp>
        <p:nvSpPr>
          <p:cNvPr id="46" name="Google Shape;1000;p50"/>
          <p:cNvSpPr txBox="1">
            <a:spLocks noGrp="1"/>
          </p:cNvSpPr>
          <p:nvPr>
            <p:ph type="ctrTitle"/>
          </p:nvPr>
        </p:nvSpPr>
        <p:spPr>
          <a:xfrm>
            <a:off x="2811050" y="195486"/>
            <a:ext cx="6168000" cy="594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s" sz="3200" dirty="0"/>
              <a:t>Implemented </a:t>
            </a:r>
            <a:r>
              <a:rPr lang="es" sz="3200" dirty="0">
                <a:solidFill>
                  <a:srgbClr val="F1C232"/>
                </a:solidFill>
              </a:rPr>
              <a:t>Solutions</a:t>
            </a:r>
            <a:endParaRPr sz="3200" dirty="0">
              <a:solidFill>
                <a:srgbClr val="F1C232"/>
              </a:solidFill>
            </a:endParaRPr>
          </a:p>
        </p:txBody>
      </p:sp>
      <p:pic>
        <p:nvPicPr>
          <p:cNvPr id="47" name="Google Shape;1001;p50" descr="-fWsmHshYC7a1N32krxan4AaQVvNNlV7qpmesjKjL0_x7ew1hHhcgK4bcrzcHPLBVLGmIoW0EnmPqS3pJf7hjR77w3zn4AulfAiOL7R-QMz6Tt_1oS-MKV2uqctxdRTPvN8XeY8gqIlSI18z_g.png"/>
          <p:cNvPicPr preferRelativeResize="0"/>
          <p:nvPr/>
        </p:nvPicPr>
        <p:blipFill rotWithShape="1">
          <a:blip r:embed="rId2">
            <a:clrChange>
              <a:clrFrom>
                <a:srgbClr val="FFFFFF"/>
              </a:clrFrom>
              <a:clrTo>
                <a:srgbClr val="FFFFFF">
                  <a:alpha val="0"/>
                </a:srgbClr>
              </a:clrTo>
            </a:clrChange>
            <a:alphaModFix/>
          </a:blip>
          <a:srcRect/>
          <a:stretch/>
        </p:blipFill>
        <p:spPr>
          <a:xfrm>
            <a:off x="2736061" y="2500615"/>
            <a:ext cx="478585" cy="480722"/>
          </a:xfrm>
          <a:prstGeom prst="rect">
            <a:avLst/>
          </a:prstGeom>
          <a:noFill/>
          <a:ln>
            <a:noFill/>
          </a:ln>
        </p:spPr>
      </p:pic>
      <p:pic>
        <p:nvPicPr>
          <p:cNvPr id="48" name="Google Shape;1002;p50" descr="yZ3snD9R9LCiR_bcsHgd_HGL3-y2VUZ5V3qF1S1tj4sN5opzEcI19WHYaCZ6CigmqGjdGeBmKxe9lnMd84mCwQYlFR-2Y67r2dCIAcQrjxtcuAWfTKUMN4vwKhIalIkaj93-R7CoPii1Am6mRw.png"/>
          <p:cNvPicPr preferRelativeResize="0"/>
          <p:nvPr/>
        </p:nvPicPr>
        <p:blipFill rotWithShape="1">
          <a:blip r:embed="rId3">
            <a:alphaModFix/>
          </a:blip>
          <a:srcRect/>
          <a:stretch/>
        </p:blipFill>
        <p:spPr>
          <a:xfrm>
            <a:off x="3371203" y="3203045"/>
            <a:ext cx="450442" cy="450442"/>
          </a:xfrm>
          <a:prstGeom prst="rect">
            <a:avLst/>
          </a:prstGeom>
          <a:noFill/>
          <a:ln>
            <a:noFill/>
          </a:ln>
        </p:spPr>
      </p:pic>
      <p:pic>
        <p:nvPicPr>
          <p:cNvPr id="49" name="Google Shape;1003;p50" descr="JhSMRd8965VuAfe5_MINSad1Okan9e_4SxbI6TT31OvgqJ5x4ojWazEJKzBo5T7FpVLfS5nXuq8PePyJoB4VAKdE_JuFCWjzmRknNDsIVNBWjjzk-xUwAI_vxuyf-tJhm9U8IOfBKAoGgHdMrQ.png"/>
          <p:cNvPicPr preferRelativeResize="0"/>
          <p:nvPr/>
        </p:nvPicPr>
        <p:blipFill rotWithShape="1">
          <a:blip r:embed="rId4">
            <a:alphaModFix/>
          </a:blip>
          <a:srcRect/>
          <a:stretch/>
        </p:blipFill>
        <p:spPr>
          <a:xfrm>
            <a:off x="4004181" y="2462503"/>
            <a:ext cx="469770" cy="469770"/>
          </a:xfrm>
          <a:prstGeom prst="rect">
            <a:avLst/>
          </a:prstGeom>
          <a:noFill/>
          <a:ln>
            <a:noFill/>
          </a:ln>
        </p:spPr>
      </p:pic>
      <p:pic>
        <p:nvPicPr>
          <p:cNvPr id="50" name="Google Shape;1004;p50" descr="sg8VlQ97ymCb_r6IJxcEgscT4S4COVmAjN5suvuaBjNUnTLuyrmdLxS_97qrSBTWmyL-EiHrtDmoqwAKozvt-eWgZ6clsrNknBzIXUSSHEjD6aMyI06fq7PrupmfzXT6dhdXMSvdgUHbLDK1sg.png"/>
          <p:cNvPicPr preferRelativeResize="0"/>
          <p:nvPr/>
        </p:nvPicPr>
        <p:blipFill rotWithShape="1">
          <a:blip r:embed="rId5">
            <a:alphaModFix/>
          </a:blip>
          <a:srcRect/>
          <a:stretch/>
        </p:blipFill>
        <p:spPr>
          <a:xfrm>
            <a:off x="4642378" y="3203045"/>
            <a:ext cx="413867" cy="450442"/>
          </a:xfrm>
          <a:prstGeom prst="rect">
            <a:avLst/>
          </a:prstGeom>
          <a:noFill/>
          <a:ln>
            <a:noFill/>
          </a:ln>
        </p:spPr>
      </p:pic>
      <p:pic>
        <p:nvPicPr>
          <p:cNvPr id="51" name="Google Shape;1005;p50" descr="qDZ_H1-aomca6o696yrheSb_Fc6zqrlF65NxU8AecK2vuj_uUnLpmmeCjlcUxVu65aZF__Nmps2-g7JwKsexmD4eglkdENDw5Na77tJF-Ouu31e_BeSfROngfK1xCVn5oWv9iFUz2DV0Ra1XRg.png"/>
          <p:cNvPicPr preferRelativeResize="0"/>
          <p:nvPr/>
        </p:nvPicPr>
        <p:blipFill rotWithShape="1">
          <a:blip r:embed="rId6">
            <a:alphaModFix/>
          </a:blip>
          <a:srcRect/>
          <a:stretch/>
        </p:blipFill>
        <p:spPr>
          <a:xfrm>
            <a:off x="5181557" y="2344270"/>
            <a:ext cx="600527" cy="600527"/>
          </a:xfrm>
          <a:prstGeom prst="rect">
            <a:avLst/>
          </a:prstGeom>
          <a:noFill/>
          <a:ln>
            <a:noFill/>
          </a:ln>
        </p:spPr>
      </p:pic>
      <p:pic>
        <p:nvPicPr>
          <p:cNvPr id="52" name="Google Shape;1006;p50" descr="rmVFvWJWyE3j85MjyoC33_vyf-aJmKC34vEGeg8fEHiDENwGrG3Lrph56UJ0_2Utsf9cw6Q5shoEY230z1sehYu6-4_TxgLv0NHaA-gDXzubOcw3_E7SB224tpm9kxpkeQHlUL5OTKD-2eKPPg.png"/>
          <p:cNvPicPr preferRelativeResize="0"/>
          <p:nvPr/>
        </p:nvPicPr>
        <p:blipFill rotWithShape="1">
          <a:blip r:embed="rId7">
            <a:alphaModFix/>
          </a:blip>
          <a:srcRect/>
          <a:stretch/>
        </p:blipFill>
        <p:spPr>
          <a:xfrm>
            <a:off x="5926292" y="3195502"/>
            <a:ext cx="465527" cy="465527"/>
          </a:xfrm>
          <a:prstGeom prst="rect">
            <a:avLst/>
          </a:prstGeom>
          <a:noFill/>
          <a:ln>
            <a:noFill/>
          </a:ln>
        </p:spPr>
      </p:pic>
      <p:pic>
        <p:nvPicPr>
          <p:cNvPr id="53" name="Google Shape;1007;p50" descr="XyxRwIjlDMNmer0eAn8_CCRYNZhaEVngoAVL-F7gz4jMgq95gRPJLafZex6bR4q9pMyepgc60_6Q5rAcFwc0VIQTyz0rK7EPdy_GiuFKQ8N1xDb_nPGYRlNN4dnIabOhNea8CQtMLib_rXaPYQ.png"/>
          <p:cNvPicPr preferRelativeResize="0"/>
          <p:nvPr/>
        </p:nvPicPr>
        <p:blipFill rotWithShape="1">
          <a:blip r:embed="rId8">
            <a:clrChange>
              <a:clrFrom>
                <a:srgbClr val="FFFFFF"/>
              </a:clrFrom>
              <a:clrTo>
                <a:srgbClr val="FFFFFF">
                  <a:alpha val="0"/>
                </a:srgbClr>
              </a:clrTo>
            </a:clrChange>
            <a:alphaModFix/>
          </a:blip>
          <a:srcRect/>
          <a:stretch/>
        </p:blipFill>
        <p:spPr>
          <a:xfrm>
            <a:off x="1714480" y="2357436"/>
            <a:ext cx="600525" cy="600525"/>
          </a:xfrm>
          <a:prstGeom prst="rect">
            <a:avLst/>
          </a:prstGeom>
          <a:noFill/>
          <a:ln>
            <a:noFill/>
          </a:ln>
        </p:spPr>
      </p:pic>
      <p:pic>
        <p:nvPicPr>
          <p:cNvPr id="54" name="Google Shape;1008;p50" descr="-fWDHWh6fe7cNtyif115E2BbVQzc6Z5TaudW3CzKH9eVPdZmeLRhCb2dGTizO-aydrzMqjZCkRfS3wInegJ6zl8aJ10jW3HTGJJqAPT8l_rQoLFUGjbBfRD18Sv0c9BqO6JZK3_dwmKfAc4FpA.png"/>
          <p:cNvPicPr preferRelativeResize="0"/>
          <p:nvPr/>
        </p:nvPicPr>
        <p:blipFill rotWithShape="1">
          <a:blip r:embed="rId9">
            <a:clrChange>
              <a:clrFrom>
                <a:srgbClr val="FFFFFF"/>
              </a:clrFrom>
              <a:clrTo>
                <a:srgbClr val="FFFFFF">
                  <a:alpha val="0"/>
                </a:srgbClr>
              </a:clrTo>
            </a:clrChange>
            <a:alphaModFix/>
          </a:blip>
          <a:srcRect/>
          <a:stretch/>
        </p:blipFill>
        <p:spPr>
          <a:xfrm>
            <a:off x="7080656" y="3283857"/>
            <a:ext cx="495150" cy="450902"/>
          </a:xfrm>
          <a:prstGeom prst="rect">
            <a:avLst/>
          </a:prstGeom>
          <a:noFill/>
          <a:ln>
            <a:noFill/>
          </a:ln>
        </p:spPr>
      </p:pic>
      <p:pic>
        <p:nvPicPr>
          <p:cNvPr id="55" name="Google Shape;1009;p50"/>
          <p:cNvPicPr preferRelativeResize="0"/>
          <p:nvPr/>
        </p:nvPicPr>
        <p:blipFill rotWithShape="1">
          <a:blip r:embed="rId10">
            <a:clrChange>
              <a:clrFrom>
                <a:srgbClr val="FFFFFF"/>
              </a:clrFrom>
              <a:clrTo>
                <a:srgbClr val="FFFFFF">
                  <a:alpha val="0"/>
                </a:srgbClr>
              </a:clrTo>
            </a:clrChange>
            <a:alphaModFix/>
          </a:blip>
          <a:srcRect/>
          <a:stretch/>
        </p:blipFill>
        <p:spPr>
          <a:xfrm>
            <a:off x="8173550" y="2031400"/>
            <a:ext cx="696300" cy="594000"/>
          </a:xfrm>
          <a:prstGeom prst="rect">
            <a:avLst/>
          </a:prstGeom>
          <a:noFill/>
          <a:ln>
            <a:noFill/>
          </a:ln>
        </p:spPr>
      </p:pic>
      <p:pic>
        <p:nvPicPr>
          <p:cNvPr id="56" name="Google Shape;1010;p50"/>
          <p:cNvPicPr preferRelativeResize="0"/>
          <p:nvPr/>
        </p:nvPicPr>
        <p:blipFill rotWithShape="1">
          <a:blip r:embed="rId11">
            <a:clrChange>
              <a:clrFrom>
                <a:srgbClr val="FFFFFF"/>
              </a:clrFrom>
              <a:clrTo>
                <a:srgbClr val="FFFFFF">
                  <a:alpha val="0"/>
                </a:srgbClr>
              </a:clrTo>
            </a:clrChange>
            <a:alphaModFix/>
          </a:blip>
          <a:srcRect/>
          <a:stretch/>
        </p:blipFill>
        <p:spPr>
          <a:xfrm>
            <a:off x="142844" y="3857634"/>
            <a:ext cx="785491" cy="588360"/>
          </a:xfrm>
          <a:prstGeom prst="rect">
            <a:avLst/>
          </a:prstGeom>
          <a:noFill/>
          <a:ln>
            <a:noFill/>
          </a:ln>
        </p:spPr>
      </p:pic>
      <p:sp>
        <p:nvSpPr>
          <p:cNvPr id="57" name="Google Shape;1011;p50"/>
          <p:cNvSpPr txBox="1"/>
          <p:nvPr/>
        </p:nvSpPr>
        <p:spPr>
          <a:xfrm>
            <a:off x="6686100" y="2271500"/>
            <a:ext cx="11361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Email and Document Classifier</a:t>
            </a:r>
            <a:endParaRPr sz="1200">
              <a:solidFill>
                <a:srgbClr val="FFC000"/>
              </a:solidFill>
              <a:latin typeface="Nato sans"/>
              <a:ea typeface="Cabin"/>
              <a:cs typeface="Cabin"/>
              <a:sym typeface="Cabin"/>
            </a:endParaRPr>
          </a:p>
        </p:txBody>
      </p:sp>
      <p:sp>
        <p:nvSpPr>
          <p:cNvPr id="58" name="Google Shape;1012;p50"/>
          <p:cNvSpPr txBox="1"/>
          <p:nvPr/>
        </p:nvSpPr>
        <p:spPr>
          <a:xfrm>
            <a:off x="8089800" y="2928940"/>
            <a:ext cx="1054200" cy="4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Social feed Classifier</a:t>
            </a:r>
            <a:endParaRPr sz="1200">
              <a:solidFill>
                <a:srgbClr val="FFC000"/>
              </a:solidFill>
              <a:latin typeface="Nato sans"/>
              <a:ea typeface="Cabin"/>
              <a:cs typeface="Cabin"/>
              <a:sym typeface="Cabin"/>
            </a:endParaRPr>
          </a:p>
        </p:txBody>
      </p:sp>
      <p:sp>
        <p:nvSpPr>
          <p:cNvPr id="59" name="Google Shape;1013;p50"/>
          <p:cNvSpPr txBox="1"/>
          <p:nvPr/>
        </p:nvSpPr>
        <p:spPr>
          <a:xfrm>
            <a:off x="1285852" y="3214692"/>
            <a:ext cx="1177687" cy="26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Chat Bot</a:t>
            </a:r>
            <a:endParaRPr sz="1200">
              <a:solidFill>
                <a:srgbClr val="FFC000"/>
              </a:solidFill>
              <a:latin typeface="Nato sans"/>
              <a:ea typeface="Cabin"/>
              <a:cs typeface="Cabin"/>
              <a:sym typeface="Cabin"/>
            </a:endParaRPr>
          </a:p>
        </p:txBody>
      </p:sp>
      <p:sp>
        <p:nvSpPr>
          <p:cNvPr id="60" name="Google Shape;1014;p50"/>
          <p:cNvSpPr txBox="1"/>
          <p:nvPr/>
        </p:nvSpPr>
        <p:spPr>
          <a:xfrm>
            <a:off x="0" y="3027225"/>
            <a:ext cx="1136100" cy="58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rgbClr val="FFC000"/>
                </a:solidFill>
                <a:latin typeface="Nato sans"/>
                <a:ea typeface="Cabin"/>
                <a:cs typeface="Cabin"/>
                <a:sym typeface="Cabin"/>
              </a:rPr>
              <a:t>Vehicle Recognition</a:t>
            </a:r>
            <a:endParaRPr sz="1200">
              <a:solidFill>
                <a:srgbClr val="FFC000"/>
              </a:solidFill>
              <a:latin typeface="Nato sans"/>
              <a:ea typeface="Cabin"/>
              <a:cs typeface="Cabin"/>
              <a:sym typeface="Cabin"/>
            </a:endParaRPr>
          </a:p>
        </p:txBody>
      </p:sp>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8778" y="164821"/>
            <a:ext cx="6168000" cy="594000"/>
          </a:xfrm>
        </p:spPr>
        <p:txBody>
          <a:bodyPr/>
          <a:lstStyle/>
          <a:p>
            <a:pPr>
              <a:buClr>
                <a:srgbClr val="0E2A47"/>
              </a:buClr>
            </a:pPr>
            <a:r>
              <a:rPr lang="en-US" sz="3200" b="1" dirty="0">
                <a:solidFill>
                  <a:srgbClr val="0E2A47"/>
                </a:solidFill>
                <a:latin typeface="Cabin"/>
                <a:ea typeface="Cabin"/>
                <a:cs typeface="Cabin"/>
                <a:sym typeface="Cabin"/>
              </a:rPr>
              <a:t>Solution </a:t>
            </a:r>
            <a:r>
              <a:rPr lang="en-US" sz="3200" b="1" dirty="0">
                <a:solidFill>
                  <a:srgbClr val="F1C232"/>
                </a:solidFill>
                <a:latin typeface="Cabin"/>
                <a:ea typeface="Cabin"/>
                <a:cs typeface="Cabin"/>
                <a:sym typeface="Cabin"/>
              </a:rPr>
              <a:t>Framework</a:t>
            </a:r>
            <a:endParaRPr lang="en-IN" sz="3200" b="1" dirty="0">
              <a:solidFill>
                <a:srgbClr val="F1C232"/>
              </a:solidFill>
              <a:latin typeface="Cabin"/>
              <a:ea typeface="Cabin"/>
              <a:cs typeface="Cabin"/>
              <a:sym typeface="Cabin"/>
            </a:endParaRPr>
          </a:p>
        </p:txBody>
      </p:sp>
      <p:graphicFrame>
        <p:nvGraphicFramePr>
          <p:cNvPr id="13" name="Diagram 12"/>
          <p:cNvGraphicFramePr/>
          <p:nvPr/>
        </p:nvGraphicFramePr>
        <p:xfrm>
          <a:off x="46809" y="1540820"/>
          <a:ext cx="457199" cy="2464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oogle Shape;1173;p51"/>
          <p:cNvGrpSpPr/>
          <p:nvPr/>
        </p:nvGrpSpPr>
        <p:grpSpPr>
          <a:xfrm>
            <a:off x="3460723" y="1405502"/>
            <a:ext cx="2808750" cy="2898924"/>
            <a:chOff x="3573813" y="1821300"/>
            <a:chExt cx="1711918" cy="1708776"/>
          </a:xfrm>
        </p:grpSpPr>
        <p:sp>
          <p:nvSpPr>
            <p:cNvPr id="20" name="Google Shape;1174;p51"/>
            <p:cNvSpPr/>
            <p:nvPr/>
          </p:nvSpPr>
          <p:spPr>
            <a:xfrm>
              <a:off x="4339547" y="2255413"/>
              <a:ext cx="751015" cy="604197"/>
            </a:xfrm>
            <a:custGeom>
              <a:avLst/>
              <a:gdLst/>
              <a:ahLst/>
              <a:cxnLst/>
              <a:rect l="l" t="t" r="r" b="b"/>
              <a:pathLst>
                <a:path w="13622" h="10959" extrusionOk="0">
                  <a:moveTo>
                    <a:pt x="4106" y="0"/>
                  </a:moveTo>
                  <a:cubicBezTo>
                    <a:pt x="1855" y="0"/>
                    <a:pt x="33" y="1825"/>
                    <a:pt x="33" y="4076"/>
                  </a:cubicBezTo>
                  <a:cubicBezTo>
                    <a:pt x="33" y="6327"/>
                    <a:pt x="1" y="10958"/>
                    <a:pt x="1" y="10958"/>
                  </a:cubicBezTo>
                  <a:cubicBezTo>
                    <a:pt x="1" y="10958"/>
                    <a:pt x="1035" y="8686"/>
                    <a:pt x="3530" y="8314"/>
                  </a:cubicBezTo>
                  <a:cubicBezTo>
                    <a:pt x="3845" y="8267"/>
                    <a:pt x="9521" y="8203"/>
                    <a:pt x="9521" y="8203"/>
                  </a:cubicBezTo>
                  <a:cubicBezTo>
                    <a:pt x="11786" y="8203"/>
                    <a:pt x="13622" y="6367"/>
                    <a:pt x="13622" y="4101"/>
                  </a:cubicBezTo>
                  <a:cubicBezTo>
                    <a:pt x="13622" y="1836"/>
                    <a:pt x="11786" y="0"/>
                    <a:pt x="9521" y="0"/>
                  </a:cubicBezTo>
                  <a:close/>
                </a:path>
              </a:pathLst>
            </a:custGeom>
            <a:solidFill>
              <a:srgbClr val="E8A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5;p51"/>
            <p:cNvSpPr/>
            <p:nvPr/>
          </p:nvSpPr>
          <p:spPr>
            <a:xfrm>
              <a:off x="4339547" y="1821300"/>
              <a:ext cx="716221" cy="505786"/>
            </a:xfrm>
            <a:custGeom>
              <a:avLst/>
              <a:gdLst/>
              <a:ahLst/>
              <a:cxnLst/>
              <a:rect l="l" t="t" r="r" b="b"/>
              <a:pathLst>
                <a:path w="11400" h="9174" extrusionOk="0">
                  <a:moveTo>
                    <a:pt x="3437" y="1"/>
                  </a:moveTo>
                  <a:cubicBezTo>
                    <a:pt x="1551" y="1"/>
                    <a:pt x="26" y="1529"/>
                    <a:pt x="26" y="3411"/>
                  </a:cubicBezTo>
                  <a:cubicBezTo>
                    <a:pt x="26" y="5294"/>
                    <a:pt x="1" y="9173"/>
                    <a:pt x="1" y="9173"/>
                  </a:cubicBezTo>
                  <a:cubicBezTo>
                    <a:pt x="1" y="9173"/>
                    <a:pt x="867" y="7269"/>
                    <a:pt x="2953" y="6958"/>
                  </a:cubicBezTo>
                  <a:cubicBezTo>
                    <a:pt x="3215" y="6919"/>
                    <a:pt x="7967" y="6865"/>
                    <a:pt x="7967" y="6865"/>
                  </a:cubicBezTo>
                  <a:cubicBezTo>
                    <a:pt x="9861" y="6865"/>
                    <a:pt x="11400" y="5330"/>
                    <a:pt x="11400" y="3433"/>
                  </a:cubicBezTo>
                  <a:cubicBezTo>
                    <a:pt x="11400" y="1540"/>
                    <a:pt x="9861" y="1"/>
                    <a:pt x="7967" y="1"/>
                  </a:cubicBezTo>
                  <a:close/>
                </a:path>
              </a:pathLst>
            </a:custGeom>
            <a:solidFill>
              <a:srgbClr val="FDD66C"/>
            </a:solidFill>
            <a:ln>
              <a:noFill/>
            </a:ln>
          </p:spPr>
          <p:txBody>
            <a:bodyPr spcFirstLastPara="1" wrap="square" lIns="91425" tIns="91425" rIns="91425" bIns="91425" anchor="ctr" anchorCtr="0">
              <a:noAutofit/>
            </a:bodyPr>
            <a:lstStyle/>
            <a:p>
              <a:pPr algn="ctr"/>
              <a:r>
                <a:rPr lang="en-IN" sz="1200" b="1" dirty="0"/>
                <a:t>Vehicle Recognition</a:t>
              </a:r>
            </a:p>
            <a:p>
              <a:pPr marL="0" lvl="0" indent="0" algn="l" rtl="0">
                <a:spcBef>
                  <a:spcPts val="0"/>
                </a:spcBef>
                <a:spcAft>
                  <a:spcPts val="0"/>
                </a:spcAft>
                <a:buNone/>
              </a:pPr>
              <a:endParaRPr dirty="0"/>
            </a:p>
          </p:txBody>
        </p:sp>
        <p:sp>
          <p:nvSpPr>
            <p:cNvPr id="22" name="Google Shape;1176;p51"/>
            <p:cNvSpPr/>
            <p:nvPr/>
          </p:nvSpPr>
          <p:spPr>
            <a:xfrm>
              <a:off x="3691017" y="1873581"/>
              <a:ext cx="634030" cy="453505"/>
            </a:xfrm>
            <a:custGeom>
              <a:avLst/>
              <a:gdLst/>
              <a:ahLst/>
              <a:cxnLst/>
              <a:rect l="l" t="t" r="r" b="b"/>
              <a:pathLst>
                <a:path w="7828" h="6296" extrusionOk="0">
                  <a:moveTo>
                    <a:pt x="2359" y="0"/>
                  </a:moveTo>
                  <a:cubicBezTo>
                    <a:pt x="1056" y="0"/>
                    <a:pt x="0" y="1056"/>
                    <a:pt x="0" y="2355"/>
                  </a:cubicBezTo>
                  <a:cubicBezTo>
                    <a:pt x="0" y="3658"/>
                    <a:pt x="1056" y="4710"/>
                    <a:pt x="2359" y="4710"/>
                  </a:cubicBezTo>
                  <a:cubicBezTo>
                    <a:pt x="2359" y="4710"/>
                    <a:pt x="5619" y="4749"/>
                    <a:pt x="5798" y="4774"/>
                  </a:cubicBezTo>
                  <a:cubicBezTo>
                    <a:pt x="7229" y="4989"/>
                    <a:pt x="7827" y="6295"/>
                    <a:pt x="7827" y="6295"/>
                  </a:cubicBezTo>
                  <a:cubicBezTo>
                    <a:pt x="7827" y="6295"/>
                    <a:pt x="7809" y="3633"/>
                    <a:pt x="7809" y="2341"/>
                  </a:cubicBezTo>
                  <a:cubicBezTo>
                    <a:pt x="7809" y="1049"/>
                    <a:pt x="6761" y="0"/>
                    <a:pt x="5469" y="0"/>
                  </a:cubicBezTo>
                  <a:close/>
                </a:path>
              </a:pathLst>
            </a:custGeom>
            <a:solidFill>
              <a:srgbClr val="FEDE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 name="Google Shape;1177;p51"/>
            <p:cNvSpPr/>
            <p:nvPr/>
          </p:nvSpPr>
          <p:spPr>
            <a:xfrm>
              <a:off x="3573813" y="2255413"/>
              <a:ext cx="751235" cy="604197"/>
            </a:xfrm>
            <a:custGeom>
              <a:avLst/>
              <a:gdLst/>
              <a:ahLst/>
              <a:cxnLst/>
              <a:rect l="l" t="t" r="r" b="b"/>
              <a:pathLst>
                <a:path w="13626" h="10959" extrusionOk="0">
                  <a:moveTo>
                    <a:pt x="4102" y="0"/>
                  </a:moveTo>
                  <a:cubicBezTo>
                    <a:pt x="1836" y="0"/>
                    <a:pt x="0" y="1836"/>
                    <a:pt x="0" y="4101"/>
                  </a:cubicBezTo>
                  <a:cubicBezTo>
                    <a:pt x="0" y="6367"/>
                    <a:pt x="1836" y="8203"/>
                    <a:pt x="4102" y="8203"/>
                  </a:cubicBezTo>
                  <a:cubicBezTo>
                    <a:pt x="4102" y="8203"/>
                    <a:pt x="9781" y="8267"/>
                    <a:pt x="10096" y="8314"/>
                  </a:cubicBezTo>
                  <a:cubicBezTo>
                    <a:pt x="12587" y="8686"/>
                    <a:pt x="13625" y="10958"/>
                    <a:pt x="13625" y="10958"/>
                  </a:cubicBezTo>
                  <a:cubicBezTo>
                    <a:pt x="13625" y="10958"/>
                    <a:pt x="13593" y="6327"/>
                    <a:pt x="13593" y="4076"/>
                  </a:cubicBezTo>
                  <a:cubicBezTo>
                    <a:pt x="13593" y="1825"/>
                    <a:pt x="11768" y="0"/>
                    <a:pt x="9517" y="0"/>
                  </a:cubicBezTo>
                  <a:close/>
                </a:path>
              </a:pathLst>
            </a:custGeom>
            <a:solidFill>
              <a:srgbClr val="FCC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8;p51"/>
            <p:cNvSpPr/>
            <p:nvPr/>
          </p:nvSpPr>
          <p:spPr>
            <a:xfrm>
              <a:off x="3573813" y="2767593"/>
              <a:ext cx="751235" cy="604252"/>
            </a:xfrm>
            <a:custGeom>
              <a:avLst/>
              <a:gdLst/>
              <a:ahLst/>
              <a:cxnLst/>
              <a:rect l="l" t="t" r="r" b="b"/>
              <a:pathLst>
                <a:path w="13626" h="10960" extrusionOk="0">
                  <a:moveTo>
                    <a:pt x="4102" y="1"/>
                  </a:moveTo>
                  <a:cubicBezTo>
                    <a:pt x="1836" y="1"/>
                    <a:pt x="0" y="1837"/>
                    <a:pt x="0" y="4102"/>
                  </a:cubicBezTo>
                  <a:cubicBezTo>
                    <a:pt x="0" y="6364"/>
                    <a:pt x="1836" y="8200"/>
                    <a:pt x="4102" y="8200"/>
                  </a:cubicBezTo>
                  <a:cubicBezTo>
                    <a:pt x="4102" y="8200"/>
                    <a:pt x="9781" y="8268"/>
                    <a:pt x="10096" y="8314"/>
                  </a:cubicBezTo>
                  <a:cubicBezTo>
                    <a:pt x="12587" y="8683"/>
                    <a:pt x="13625" y="10959"/>
                    <a:pt x="13625" y="10959"/>
                  </a:cubicBezTo>
                  <a:cubicBezTo>
                    <a:pt x="13625" y="10959"/>
                    <a:pt x="13593" y="6325"/>
                    <a:pt x="13593" y="4073"/>
                  </a:cubicBezTo>
                  <a:cubicBezTo>
                    <a:pt x="13593" y="1822"/>
                    <a:pt x="11768" y="1"/>
                    <a:pt x="95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9;p51"/>
            <p:cNvSpPr/>
            <p:nvPr/>
          </p:nvSpPr>
          <p:spPr>
            <a:xfrm>
              <a:off x="4339547" y="2768806"/>
              <a:ext cx="946184" cy="761270"/>
            </a:xfrm>
            <a:custGeom>
              <a:avLst/>
              <a:gdLst/>
              <a:ahLst/>
              <a:cxnLst/>
              <a:rect l="l" t="t" r="r" b="b"/>
              <a:pathLst>
                <a:path w="17162" h="13808" extrusionOk="0">
                  <a:moveTo>
                    <a:pt x="5172" y="0"/>
                  </a:moveTo>
                  <a:cubicBezTo>
                    <a:pt x="2338" y="0"/>
                    <a:pt x="40" y="2298"/>
                    <a:pt x="40" y="5136"/>
                  </a:cubicBezTo>
                  <a:cubicBezTo>
                    <a:pt x="40" y="7970"/>
                    <a:pt x="1" y="13807"/>
                    <a:pt x="1" y="13807"/>
                  </a:cubicBezTo>
                  <a:cubicBezTo>
                    <a:pt x="1" y="13807"/>
                    <a:pt x="1307" y="10944"/>
                    <a:pt x="4446" y="10475"/>
                  </a:cubicBezTo>
                  <a:cubicBezTo>
                    <a:pt x="4843" y="10415"/>
                    <a:pt x="11994" y="10336"/>
                    <a:pt x="11994" y="10336"/>
                  </a:cubicBezTo>
                  <a:cubicBezTo>
                    <a:pt x="14846" y="10336"/>
                    <a:pt x="17161" y="8020"/>
                    <a:pt x="17161" y="5168"/>
                  </a:cubicBezTo>
                  <a:cubicBezTo>
                    <a:pt x="17161" y="2316"/>
                    <a:pt x="14846" y="0"/>
                    <a:pt x="11994"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Picture 26"/>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2713195" y="1494196"/>
            <a:ext cx="897969" cy="472182"/>
          </a:xfrm>
          <a:prstGeom prst="rect">
            <a:avLst/>
          </a:prstGeom>
        </p:spPr>
      </p:pic>
      <p:sp>
        <p:nvSpPr>
          <p:cNvPr id="28" name="TextBox 27"/>
          <p:cNvSpPr txBox="1"/>
          <p:nvPr/>
        </p:nvSpPr>
        <p:spPr>
          <a:xfrm>
            <a:off x="3653020" y="1510040"/>
            <a:ext cx="1080120" cy="461665"/>
          </a:xfrm>
          <a:prstGeom prst="rect">
            <a:avLst/>
          </a:prstGeom>
          <a:noFill/>
        </p:spPr>
        <p:txBody>
          <a:bodyPr wrap="square" rtlCol="0">
            <a:spAutoFit/>
          </a:bodyPr>
          <a:lstStyle/>
          <a:p>
            <a:pPr lvl="0" algn="ctr"/>
            <a:r>
              <a:rPr lang="en-IN" sz="1200" b="1" dirty="0"/>
              <a:t>Face Recognition</a:t>
            </a:r>
          </a:p>
        </p:txBody>
      </p:sp>
      <p:pic>
        <p:nvPicPr>
          <p:cNvPr id="1026" name="Picture 2" descr="Vector Illustration 4 Icons Editable Pack Stock Vector (Royalty ..."/>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56632" r="60926" b="17569"/>
          <a:stretch/>
        </p:blipFill>
        <p:spPr bwMode="auto">
          <a:xfrm>
            <a:off x="5665583" y="1470443"/>
            <a:ext cx="802786" cy="54772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2543144" y="3114856"/>
            <a:ext cx="984553" cy="984553"/>
          </a:xfrm>
          <a:prstGeom prst="rect">
            <a:avLst/>
          </a:prstGeom>
        </p:spPr>
      </p:pic>
      <p:sp>
        <p:nvSpPr>
          <p:cNvPr id="30" name="Rectangle 29"/>
          <p:cNvSpPr/>
          <p:nvPr/>
        </p:nvSpPr>
        <p:spPr>
          <a:xfrm>
            <a:off x="2929294" y="3166986"/>
            <a:ext cx="2303371" cy="461665"/>
          </a:xfrm>
          <a:prstGeom prst="rect">
            <a:avLst/>
          </a:prstGeom>
        </p:spPr>
        <p:txBody>
          <a:bodyPr wrap="square">
            <a:spAutoFit/>
          </a:bodyPr>
          <a:lstStyle/>
          <a:p>
            <a:pPr lvl="0" algn="ctr"/>
            <a:r>
              <a:rPr lang="en-IN" sz="1200" b="1" dirty="0"/>
              <a:t>Drone, store</a:t>
            </a:r>
          </a:p>
          <a:p>
            <a:pPr lvl="0" algn="ctr"/>
            <a:r>
              <a:rPr lang="en-IN" sz="1200" b="1" dirty="0"/>
              <a:t>Video analytics</a:t>
            </a:r>
          </a:p>
        </p:txBody>
      </p:sp>
      <p:pic>
        <p:nvPicPr>
          <p:cNvPr id="1028" name="Picture 4" descr="Summary Icons - 200 free vector icons"/>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6344089" y="3114856"/>
            <a:ext cx="617459" cy="61746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4803439" y="3144659"/>
            <a:ext cx="1424745" cy="646331"/>
          </a:xfrm>
          <a:prstGeom prst="rect">
            <a:avLst/>
          </a:prstGeom>
        </p:spPr>
        <p:txBody>
          <a:bodyPr wrap="square">
            <a:spAutoFit/>
          </a:bodyPr>
          <a:lstStyle/>
          <a:p>
            <a:pPr algn="ctr"/>
            <a:r>
              <a:rPr lang="en-IN" sz="1200" b="1" dirty="0"/>
              <a:t>Text Classifier</a:t>
            </a:r>
          </a:p>
          <a:p>
            <a:pPr algn="ctr"/>
            <a:r>
              <a:rPr lang="en-IN" sz="1200" b="1" dirty="0"/>
              <a:t>&amp;</a:t>
            </a:r>
          </a:p>
          <a:p>
            <a:pPr algn="ctr"/>
            <a:r>
              <a:rPr lang="en-IN" sz="1200" b="1" dirty="0"/>
              <a:t>Summarization</a:t>
            </a:r>
          </a:p>
        </p:txBody>
      </p:sp>
      <p:pic>
        <p:nvPicPr>
          <p:cNvPr id="1030" name="Picture 6" descr="Chatbot Icon Images, Stock Photos &amp; Vectors | Shutterstock"/>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24709" t="18059" r="20039" b="32716"/>
          <a:stretch/>
        </p:blipFill>
        <p:spPr bwMode="auto">
          <a:xfrm>
            <a:off x="2835189" y="2171755"/>
            <a:ext cx="740566" cy="710553"/>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p:cNvSpPr/>
          <p:nvPr/>
        </p:nvSpPr>
        <p:spPr>
          <a:xfrm>
            <a:off x="3473169" y="2311359"/>
            <a:ext cx="931606" cy="276999"/>
          </a:xfrm>
          <a:prstGeom prst="rect">
            <a:avLst/>
          </a:prstGeom>
        </p:spPr>
        <p:txBody>
          <a:bodyPr wrap="square">
            <a:spAutoFit/>
          </a:bodyPr>
          <a:lstStyle/>
          <a:p>
            <a:pPr lvl="0" algn="ctr"/>
            <a:r>
              <a:rPr lang="en-IN" sz="1200" b="1" dirty="0"/>
              <a:t>Chatbots</a:t>
            </a:r>
          </a:p>
        </p:txBody>
      </p:sp>
      <p:sp>
        <p:nvSpPr>
          <p:cNvPr id="1025" name="AutoShape 9" descr="Volume Audio Vector SVG Icon (8) - SVG Repo Free SVG Icons"/>
          <p:cNvSpPr>
            <a:spLocks noChangeAspect="1" noChangeArrowheads="1"/>
          </p:cNvSpPr>
          <p:nvPr/>
        </p:nvSpPr>
        <p:spPr bwMode="auto">
          <a:xfrm>
            <a:off x="46808" y="-1399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27" name="AutoShape 11" descr="Volume Audio Vector SVG Icon (8) - SVG Repo Free SVG Icons"/>
          <p:cNvSpPr>
            <a:spLocks noChangeAspect="1" noChangeArrowheads="1"/>
          </p:cNvSpPr>
          <p:nvPr/>
        </p:nvSpPr>
        <p:spPr bwMode="auto">
          <a:xfrm>
            <a:off x="199208" y="124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29" name="AutoShape 13" descr="Volume Audio Vector SVG Icon (8) - SVG Repo Free SVG Icons"/>
          <p:cNvSpPr>
            <a:spLocks noChangeAspect="1" noChangeArrowheads="1"/>
          </p:cNvSpPr>
          <p:nvPr/>
        </p:nvSpPr>
        <p:spPr bwMode="auto">
          <a:xfrm>
            <a:off x="351608" y="1648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32" name="AutoShape 15" descr="Volume Audio Vector SVG Icon (8) - SVG Repo Free SVG Icons"/>
          <p:cNvSpPr>
            <a:spLocks noChangeAspect="1" noChangeArrowheads="1"/>
          </p:cNvSpPr>
          <p:nvPr/>
        </p:nvSpPr>
        <p:spPr bwMode="auto">
          <a:xfrm>
            <a:off x="504008" y="31722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40" name="Picture 16"/>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5183" y="2154624"/>
            <a:ext cx="670895" cy="59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3" name="Rectangle 1032"/>
          <p:cNvSpPr/>
          <p:nvPr/>
        </p:nvSpPr>
        <p:spPr>
          <a:xfrm>
            <a:off x="4897644" y="2227436"/>
            <a:ext cx="767939" cy="400110"/>
          </a:xfrm>
          <a:prstGeom prst="rect">
            <a:avLst/>
          </a:prstGeom>
        </p:spPr>
        <p:txBody>
          <a:bodyPr wrap="square">
            <a:spAutoFit/>
          </a:bodyPr>
          <a:lstStyle/>
          <a:p>
            <a:pPr lvl="0" algn="ctr"/>
            <a:r>
              <a:rPr lang="en-IN" sz="1000" b="1" dirty="0"/>
              <a:t>Audio</a:t>
            </a:r>
          </a:p>
          <a:p>
            <a:pPr lvl="0" algn="ctr"/>
            <a:r>
              <a:rPr lang="en-IN" sz="1000" b="1" dirty="0"/>
              <a:t>classifier</a:t>
            </a:r>
          </a:p>
        </p:txBody>
      </p:sp>
      <p:graphicFrame>
        <p:nvGraphicFramePr>
          <p:cNvPr id="1035" name="Diagram 1034"/>
          <p:cNvGraphicFramePr/>
          <p:nvPr/>
        </p:nvGraphicFramePr>
        <p:xfrm>
          <a:off x="3205472" y="2865565"/>
          <a:ext cx="1780132" cy="286606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036" name="Chevron 1035"/>
          <p:cNvSpPr/>
          <p:nvPr/>
        </p:nvSpPr>
        <p:spPr>
          <a:xfrm>
            <a:off x="2197177" y="2475264"/>
            <a:ext cx="345967" cy="455844"/>
          </a:xfrm>
          <a:prstGeom prst="chevron">
            <a:avLst/>
          </a:prstGeom>
          <a:solidFill>
            <a:schemeClr val="accent1"/>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47" name="Chevron 46"/>
          <p:cNvSpPr/>
          <p:nvPr/>
        </p:nvSpPr>
        <p:spPr>
          <a:xfrm>
            <a:off x="6961548" y="2441831"/>
            <a:ext cx="345967" cy="455844"/>
          </a:xfrm>
          <a:prstGeom prst="chevron">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graphicFrame>
        <p:nvGraphicFramePr>
          <p:cNvPr id="32" name="Diagram 31"/>
          <p:cNvGraphicFramePr/>
          <p:nvPr/>
        </p:nvGraphicFramePr>
        <p:xfrm>
          <a:off x="480828" y="2227436"/>
          <a:ext cx="1282860" cy="1204596"/>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33" name="Diagram 32"/>
          <p:cNvGraphicFramePr/>
          <p:nvPr/>
        </p:nvGraphicFramePr>
        <p:xfrm>
          <a:off x="7668344" y="2100888"/>
          <a:ext cx="1282860" cy="1204596"/>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4" name="Rectangle 3"/>
          <p:cNvSpPr/>
          <p:nvPr/>
        </p:nvSpPr>
        <p:spPr>
          <a:xfrm>
            <a:off x="7596336" y="1453000"/>
            <a:ext cx="1728192" cy="523220"/>
          </a:xfrm>
          <a:prstGeom prst="rect">
            <a:avLst/>
          </a:prstGeom>
        </p:spPr>
        <p:txBody>
          <a:bodyPr wrap="square">
            <a:spAutoFit/>
          </a:bodyPr>
          <a:lstStyle/>
          <a:p>
            <a:pPr algn="just"/>
            <a:r>
              <a:rPr lang="en-IN" b="1" dirty="0"/>
              <a:t>Deployment</a:t>
            </a:r>
          </a:p>
          <a:p>
            <a:pPr algn="just"/>
            <a:r>
              <a:rPr lang="en-IN" b="1" dirty="0"/>
              <a:t>And Interfaces</a:t>
            </a:r>
          </a:p>
        </p:txBody>
      </p:sp>
      <p:sp>
        <p:nvSpPr>
          <p:cNvPr id="5" name="Rectangle 4"/>
          <p:cNvSpPr/>
          <p:nvPr/>
        </p:nvSpPr>
        <p:spPr>
          <a:xfrm>
            <a:off x="791580" y="1733593"/>
            <a:ext cx="643294" cy="307777"/>
          </a:xfrm>
          <a:prstGeom prst="rect">
            <a:avLst/>
          </a:prstGeom>
        </p:spPr>
        <p:txBody>
          <a:bodyPr wrap="square">
            <a:spAutoFit/>
          </a:bodyPr>
          <a:lstStyle/>
          <a:p>
            <a:pPr algn="ctr"/>
            <a:r>
              <a:rPr lang="en-US" b="1" dirty="0"/>
              <a:t>Data</a:t>
            </a:r>
            <a:endParaRPr lang="en-IN" b="1" dirty="0"/>
          </a:p>
        </p:txBody>
      </p:sp>
      <p:sp>
        <p:nvSpPr>
          <p:cNvPr id="6" name="Rounded Rectangle 5"/>
          <p:cNvSpPr/>
          <p:nvPr/>
        </p:nvSpPr>
        <p:spPr>
          <a:xfrm>
            <a:off x="1763688" y="622022"/>
            <a:ext cx="360040" cy="2935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5" name="Picture 3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spTree>
    <p:extLst>
      <p:ext uri="{BB962C8B-B14F-4D97-AF65-F5344CB8AC3E}">
        <p14:creationId xmlns:p14="http://schemas.microsoft.com/office/powerpoint/2010/main" val="1220883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9" name="Google Shape;389;p8"/>
          <p:cNvPicPr preferRelativeResize="0"/>
          <p:nvPr/>
        </p:nvPicPr>
        <p:blipFill rotWithShape="1">
          <a:blip r:embed="rId3">
            <a:clrChange>
              <a:clrFrom>
                <a:srgbClr val="000000">
                  <a:alpha val="0"/>
                </a:srgbClr>
              </a:clrFrom>
              <a:clrTo>
                <a:srgbClr val="000000">
                  <a:alpha val="0"/>
                </a:srgbClr>
              </a:clrTo>
            </a:clrChange>
            <a:alphaModFix/>
          </a:blip>
          <a:srcRect/>
          <a:stretch/>
        </p:blipFill>
        <p:spPr>
          <a:xfrm>
            <a:off x="2714612" y="2285998"/>
            <a:ext cx="714380" cy="642942"/>
          </a:xfrm>
          <a:prstGeom prst="rect">
            <a:avLst/>
          </a:prstGeom>
          <a:noFill/>
          <a:ln>
            <a:noFill/>
          </a:ln>
        </p:spPr>
      </p:pic>
      <p:pic>
        <p:nvPicPr>
          <p:cNvPr id="13" name="Google Shape;393;p8"/>
          <p:cNvPicPr preferRelativeResize="0"/>
          <p:nvPr/>
        </p:nvPicPr>
        <p:blipFill rotWithShape="1">
          <a:blip r:embed="rId4">
            <a:alphaModFix/>
          </a:blip>
          <a:srcRect/>
          <a:stretch/>
        </p:blipFill>
        <p:spPr>
          <a:xfrm>
            <a:off x="5143504" y="3714758"/>
            <a:ext cx="943542" cy="581411"/>
          </a:xfrm>
          <a:prstGeom prst="rect">
            <a:avLst/>
          </a:prstGeom>
          <a:noFill/>
          <a:ln>
            <a:noFill/>
          </a:ln>
        </p:spPr>
      </p:pic>
      <p:pic>
        <p:nvPicPr>
          <p:cNvPr id="14" name="Google Shape;394;p8"/>
          <p:cNvPicPr preferRelativeResize="0"/>
          <p:nvPr/>
        </p:nvPicPr>
        <p:blipFill rotWithShape="1">
          <a:blip r:embed="rId5">
            <a:alphaModFix/>
          </a:blip>
          <a:srcRect/>
          <a:stretch/>
        </p:blipFill>
        <p:spPr>
          <a:xfrm>
            <a:off x="6000760" y="3143254"/>
            <a:ext cx="883291" cy="513537"/>
          </a:xfrm>
          <a:prstGeom prst="rect">
            <a:avLst/>
          </a:prstGeom>
          <a:noFill/>
          <a:ln>
            <a:noFill/>
          </a:ln>
        </p:spPr>
      </p:pic>
      <p:pic>
        <p:nvPicPr>
          <p:cNvPr id="15" name="Google Shape;395;p8"/>
          <p:cNvPicPr preferRelativeResize="0"/>
          <p:nvPr/>
        </p:nvPicPr>
        <p:blipFill rotWithShape="1">
          <a:blip r:embed="rId6">
            <a:alphaModFix/>
          </a:blip>
          <a:srcRect/>
          <a:stretch/>
        </p:blipFill>
        <p:spPr>
          <a:xfrm>
            <a:off x="5072066" y="3071816"/>
            <a:ext cx="907845" cy="580664"/>
          </a:xfrm>
          <a:prstGeom prst="rect">
            <a:avLst/>
          </a:prstGeom>
          <a:noFill/>
          <a:ln>
            <a:noFill/>
          </a:ln>
        </p:spPr>
      </p:pic>
      <p:sp>
        <p:nvSpPr>
          <p:cNvPr id="16" name="Google Shape;396;p8"/>
          <p:cNvSpPr txBox="1"/>
          <p:nvPr/>
        </p:nvSpPr>
        <p:spPr>
          <a:xfrm>
            <a:off x="-428364" y="4180293"/>
            <a:ext cx="3701100" cy="289200"/>
          </a:xfrm>
          <a:prstGeom prst="rect">
            <a:avLst/>
          </a:prstGeom>
          <a:noFill/>
          <a:ln>
            <a:noFill/>
          </a:ln>
        </p:spPr>
        <p:txBody>
          <a:bodyPr spcFirstLastPara="1" wrap="square" lIns="91425" tIns="45700" rIns="91425" bIns="45700" anchor="t" anchorCtr="0">
            <a:noAutofit/>
          </a:bodyPr>
          <a:lstStyle/>
          <a:p>
            <a:pPr marL="171450" marR="0" lvl="0" indent="-171450" algn="r" rtl="0">
              <a:lnSpc>
                <a:spcPct val="100000"/>
              </a:lnSpc>
              <a:spcBef>
                <a:spcPts val="0"/>
              </a:spcBef>
              <a:spcAft>
                <a:spcPts val="0"/>
              </a:spcAft>
              <a:buClr>
                <a:srgbClr val="000000"/>
              </a:buClr>
              <a:buSzPts val="1200"/>
              <a:buFont typeface="Arial"/>
              <a:buNone/>
            </a:pPr>
            <a:r>
              <a:rPr lang="en" sz="1200" b="0" i="0" u="none" strike="noStrike" cap="none">
                <a:solidFill>
                  <a:srgbClr val="3F3F3F"/>
                </a:solidFill>
                <a:latin typeface="Arial"/>
                <a:ea typeface="Arial"/>
                <a:cs typeface="Arial"/>
                <a:sym typeface="Arial"/>
              </a:rPr>
              <a:t> </a:t>
            </a:r>
            <a:endParaRPr sz="1200" b="0" i="0" u="none" strike="noStrike" cap="none">
              <a:solidFill>
                <a:srgbClr val="3F3F3F"/>
              </a:solidFill>
              <a:latin typeface="Arial"/>
              <a:ea typeface="Arial"/>
              <a:cs typeface="Arial"/>
              <a:sym typeface="Arial"/>
            </a:endParaRPr>
          </a:p>
        </p:txBody>
      </p:sp>
      <p:pic>
        <p:nvPicPr>
          <p:cNvPr id="17" name="Google Shape;397;p8"/>
          <p:cNvPicPr preferRelativeResize="0"/>
          <p:nvPr/>
        </p:nvPicPr>
        <p:blipFill rotWithShape="1">
          <a:blip r:embed="rId7">
            <a:alphaModFix/>
          </a:blip>
          <a:srcRect/>
          <a:stretch/>
        </p:blipFill>
        <p:spPr>
          <a:xfrm>
            <a:off x="2143108" y="3429006"/>
            <a:ext cx="522127" cy="577320"/>
          </a:xfrm>
          <a:prstGeom prst="rect">
            <a:avLst/>
          </a:prstGeom>
          <a:noFill/>
          <a:ln>
            <a:noFill/>
          </a:ln>
        </p:spPr>
      </p:pic>
      <p:pic>
        <p:nvPicPr>
          <p:cNvPr id="18" name="Google Shape;398;p8"/>
          <p:cNvPicPr preferRelativeResize="0"/>
          <p:nvPr/>
        </p:nvPicPr>
        <p:blipFill rotWithShape="1">
          <a:blip r:embed="rId8">
            <a:clrChange>
              <a:clrFrom>
                <a:srgbClr val="E9E9E9"/>
              </a:clrFrom>
              <a:clrTo>
                <a:srgbClr val="E9E9E9">
                  <a:alpha val="0"/>
                </a:srgbClr>
              </a:clrTo>
            </a:clrChange>
            <a:alphaModFix/>
          </a:blip>
          <a:srcRect/>
          <a:stretch/>
        </p:blipFill>
        <p:spPr>
          <a:xfrm>
            <a:off x="2643174" y="3571882"/>
            <a:ext cx="1643074" cy="428628"/>
          </a:xfrm>
          <a:prstGeom prst="rect">
            <a:avLst/>
          </a:prstGeom>
          <a:noFill/>
          <a:ln>
            <a:noFill/>
          </a:ln>
        </p:spPr>
      </p:pic>
      <p:pic>
        <p:nvPicPr>
          <p:cNvPr id="19" name="Google Shape;399;p8"/>
          <p:cNvPicPr preferRelativeResize="0"/>
          <p:nvPr/>
        </p:nvPicPr>
        <p:blipFill rotWithShape="1">
          <a:blip r:embed="rId9">
            <a:clrChange>
              <a:clrFrom>
                <a:srgbClr val="E9E9E9"/>
              </a:clrFrom>
              <a:clrTo>
                <a:srgbClr val="E9E9E9">
                  <a:alpha val="0"/>
                </a:srgbClr>
              </a:clrTo>
            </a:clrChange>
            <a:alphaModFix/>
          </a:blip>
          <a:srcRect/>
          <a:stretch/>
        </p:blipFill>
        <p:spPr>
          <a:xfrm>
            <a:off x="2428860" y="4143386"/>
            <a:ext cx="1129962" cy="320284"/>
          </a:xfrm>
          <a:prstGeom prst="rect">
            <a:avLst/>
          </a:prstGeom>
          <a:noFill/>
          <a:ln>
            <a:noFill/>
          </a:ln>
        </p:spPr>
      </p:pic>
      <p:pic>
        <p:nvPicPr>
          <p:cNvPr id="20" name="Google Shape;400;p8"/>
          <p:cNvPicPr preferRelativeResize="0"/>
          <p:nvPr/>
        </p:nvPicPr>
        <p:blipFill rotWithShape="1">
          <a:blip r:embed="rId10">
            <a:clrChange>
              <a:clrFrom>
                <a:srgbClr val="E7E7E7"/>
              </a:clrFrom>
              <a:clrTo>
                <a:srgbClr val="E7E7E7">
                  <a:alpha val="0"/>
                </a:srgbClr>
              </a:clrTo>
            </a:clrChange>
            <a:alphaModFix/>
          </a:blip>
          <a:srcRect/>
          <a:stretch/>
        </p:blipFill>
        <p:spPr>
          <a:xfrm>
            <a:off x="3643306" y="4000510"/>
            <a:ext cx="500066" cy="500066"/>
          </a:xfrm>
          <a:prstGeom prst="rect">
            <a:avLst/>
          </a:prstGeom>
          <a:noFill/>
          <a:ln>
            <a:noFill/>
          </a:ln>
        </p:spPr>
      </p:pic>
      <p:grpSp>
        <p:nvGrpSpPr>
          <p:cNvPr id="21" name="Google Shape;401;p8"/>
          <p:cNvGrpSpPr/>
          <p:nvPr/>
        </p:nvGrpSpPr>
        <p:grpSpPr>
          <a:xfrm rot="-5400000">
            <a:off x="3105438" y="2065111"/>
            <a:ext cx="570131" cy="2142118"/>
            <a:chOff x="4025928" y="989855"/>
            <a:chExt cx="576064" cy="1942083"/>
          </a:xfrm>
        </p:grpSpPr>
        <p:sp>
          <p:nvSpPr>
            <p:cNvPr id="22" name="Google Shape;402;p8"/>
            <p:cNvSpPr/>
            <p:nvPr/>
          </p:nvSpPr>
          <p:spPr>
            <a:xfrm>
              <a:off x="4025928" y="1563638"/>
              <a:ext cx="576000" cy="1368300"/>
            </a:xfrm>
            <a:prstGeom prst="rect">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3" name="Google Shape;403;p8"/>
            <p:cNvSpPr/>
            <p:nvPr/>
          </p:nvSpPr>
          <p:spPr>
            <a:xfrm flipH="1">
              <a:off x="4025992" y="989855"/>
              <a:ext cx="576000" cy="576000"/>
            </a:xfrm>
            <a:prstGeom prst="rtTriangle">
              <a:avLst/>
            </a:prstGeom>
            <a:solidFill>
              <a:srgbClr val="3FA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4" name="Google Shape;404;p8"/>
          <p:cNvGrpSpPr/>
          <p:nvPr/>
        </p:nvGrpSpPr>
        <p:grpSpPr>
          <a:xfrm>
            <a:off x="3713897" y="928482"/>
            <a:ext cx="635399" cy="1924187"/>
            <a:chOff x="4025928" y="987726"/>
            <a:chExt cx="576064" cy="1944212"/>
          </a:xfrm>
        </p:grpSpPr>
        <p:sp>
          <p:nvSpPr>
            <p:cNvPr id="25" name="Google Shape;405;p8"/>
            <p:cNvSpPr/>
            <p:nvPr/>
          </p:nvSpPr>
          <p:spPr>
            <a:xfrm>
              <a:off x="4025928" y="1563638"/>
              <a:ext cx="576000" cy="1368300"/>
            </a:xfrm>
            <a:prstGeom prst="rect">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6" name="Google Shape;406;p8"/>
            <p:cNvSpPr/>
            <p:nvPr/>
          </p:nvSpPr>
          <p:spPr>
            <a:xfrm flipH="1">
              <a:off x="4025992" y="987726"/>
              <a:ext cx="576000" cy="576000"/>
            </a:xfrm>
            <a:prstGeom prst="rtTriangle">
              <a:avLst/>
            </a:prstGeom>
            <a:solidFill>
              <a:srgbClr val="FFA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27" name="Google Shape;407;p8"/>
          <p:cNvGrpSpPr/>
          <p:nvPr/>
        </p:nvGrpSpPr>
        <p:grpSpPr>
          <a:xfrm rot="5400000">
            <a:off x="5136537" y="1495131"/>
            <a:ext cx="570131" cy="2144465"/>
            <a:chOff x="4025928" y="987727"/>
            <a:chExt cx="576064" cy="1944211"/>
          </a:xfrm>
        </p:grpSpPr>
        <p:sp>
          <p:nvSpPr>
            <p:cNvPr id="28" name="Google Shape;408;p8"/>
            <p:cNvSpPr/>
            <p:nvPr/>
          </p:nvSpPr>
          <p:spPr>
            <a:xfrm>
              <a:off x="4025928" y="1563638"/>
              <a:ext cx="576000" cy="1368300"/>
            </a:xfrm>
            <a:prstGeom prst="rect">
              <a:avLst/>
            </a:prstGeom>
            <a:solidFill>
              <a:srgbClr val="D8431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9" name="Google Shape;409;p8"/>
            <p:cNvSpPr/>
            <p:nvPr/>
          </p:nvSpPr>
          <p:spPr>
            <a:xfrm flipH="1">
              <a:off x="4025992" y="987727"/>
              <a:ext cx="576000" cy="576000"/>
            </a:xfrm>
            <a:prstGeom prst="rtTriangle">
              <a:avLst/>
            </a:prstGeom>
            <a:solidFill>
              <a:srgbClr val="D8431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grpSp>
        <p:nvGrpSpPr>
          <p:cNvPr id="30" name="Google Shape;410;p8"/>
          <p:cNvGrpSpPr/>
          <p:nvPr/>
        </p:nvGrpSpPr>
        <p:grpSpPr>
          <a:xfrm rot="10800000">
            <a:off x="4349585" y="2850861"/>
            <a:ext cx="635399" cy="1924187"/>
            <a:chOff x="4025928" y="987726"/>
            <a:chExt cx="576064" cy="1944212"/>
          </a:xfrm>
        </p:grpSpPr>
        <p:sp>
          <p:nvSpPr>
            <p:cNvPr id="31" name="Google Shape;411;p8"/>
            <p:cNvSpPr/>
            <p:nvPr/>
          </p:nvSpPr>
          <p:spPr>
            <a:xfrm>
              <a:off x="4025928" y="1563638"/>
              <a:ext cx="576000" cy="1368300"/>
            </a:xfrm>
            <a:prstGeom prst="rect">
              <a:avLst/>
            </a:prstGeom>
            <a:solidFill>
              <a:srgbClr val="7EBA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2" name="Google Shape;412;p8"/>
            <p:cNvSpPr/>
            <p:nvPr/>
          </p:nvSpPr>
          <p:spPr>
            <a:xfrm flipH="1">
              <a:off x="4025992" y="987726"/>
              <a:ext cx="576000" cy="576000"/>
            </a:xfrm>
            <a:prstGeom prst="rtTriangle">
              <a:avLst/>
            </a:prstGeom>
            <a:solidFill>
              <a:srgbClr val="7EBA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33" name="Google Shape;413;p8"/>
          <p:cNvSpPr txBox="1"/>
          <p:nvPr/>
        </p:nvSpPr>
        <p:spPr>
          <a:xfrm>
            <a:off x="4429124" y="2357436"/>
            <a:ext cx="1601700" cy="417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NEAR REAL TIME ANALYTICS</a:t>
            </a:r>
            <a:endParaRPr sz="1000" b="1" i="0" u="none" strike="noStrike" cap="none" dirty="0">
              <a:solidFill>
                <a:srgbClr val="FFFFFF"/>
              </a:solidFill>
              <a:latin typeface="Arial"/>
              <a:ea typeface="Arial"/>
              <a:cs typeface="Arial"/>
              <a:sym typeface="Arial"/>
            </a:endParaRPr>
          </a:p>
        </p:txBody>
      </p:sp>
      <p:sp>
        <p:nvSpPr>
          <p:cNvPr id="34" name="Google Shape;414;p8"/>
          <p:cNvSpPr txBox="1"/>
          <p:nvPr/>
        </p:nvSpPr>
        <p:spPr>
          <a:xfrm rot="5400000">
            <a:off x="3265919" y="1935437"/>
            <a:ext cx="1437000" cy="46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MOBILE TECHNOLOGY</a:t>
            </a:r>
            <a:endParaRPr sz="1000" b="1" i="0" u="none" strike="noStrike" cap="none" dirty="0">
              <a:solidFill>
                <a:srgbClr val="FFFFFF"/>
              </a:solidFill>
              <a:latin typeface="Arial"/>
              <a:ea typeface="Arial"/>
              <a:cs typeface="Arial"/>
              <a:sym typeface="Arial"/>
            </a:endParaRPr>
          </a:p>
        </p:txBody>
      </p:sp>
      <p:sp>
        <p:nvSpPr>
          <p:cNvPr id="35" name="Google Shape;415;p8"/>
          <p:cNvSpPr txBox="1"/>
          <p:nvPr/>
        </p:nvSpPr>
        <p:spPr>
          <a:xfrm rot="16200000">
            <a:off x="3989228" y="3300777"/>
            <a:ext cx="1437000" cy="53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FFFFFF"/>
                </a:solidFill>
                <a:latin typeface="Arial"/>
                <a:ea typeface="Arial"/>
                <a:cs typeface="Arial"/>
                <a:sym typeface="Arial"/>
              </a:rPr>
              <a:t>Generic/ Cloud</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dirty="0">
              <a:solidFill>
                <a:srgbClr val="FFFFFF"/>
              </a:solidFill>
              <a:latin typeface="Arial"/>
              <a:ea typeface="Arial"/>
              <a:cs typeface="Arial"/>
              <a:sym typeface="Arial"/>
            </a:endParaRPr>
          </a:p>
        </p:txBody>
      </p:sp>
      <p:sp>
        <p:nvSpPr>
          <p:cNvPr id="36" name="Google Shape;416;p8"/>
          <p:cNvSpPr txBox="1"/>
          <p:nvPr/>
        </p:nvSpPr>
        <p:spPr>
          <a:xfrm>
            <a:off x="2683474" y="3028744"/>
            <a:ext cx="1911900" cy="257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dirty="0">
                <a:solidFill>
                  <a:srgbClr val="FFFFFF"/>
                </a:solidFill>
                <a:latin typeface="Arial"/>
                <a:ea typeface="Arial"/>
                <a:cs typeface="Arial"/>
                <a:sym typeface="Arial"/>
              </a:rPr>
              <a:t>MACHINE LEARNING       </a:t>
            </a:r>
            <a:endParaRPr sz="1000" b="1" i="0" u="none" strike="noStrike" cap="none" dirty="0">
              <a:solidFill>
                <a:srgbClr val="FFFFFF"/>
              </a:solidFill>
              <a:latin typeface="Arial"/>
              <a:ea typeface="Arial"/>
              <a:cs typeface="Arial"/>
              <a:sym typeface="Arial"/>
            </a:endParaRPr>
          </a:p>
        </p:txBody>
      </p:sp>
      <p:sp>
        <p:nvSpPr>
          <p:cNvPr id="37" name="TextBox 36">
            <a:extLst>
              <a:ext uri="{FF2B5EF4-FFF2-40B4-BE49-F238E27FC236}">
                <a16:creationId xmlns:a16="http://schemas.microsoft.com/office/drawing/2014/main" id="{DB0A9C50-B290-4C30-A65A-9D7AB111D154}"/>
              </a:ext>
            </a:extLst>
          </p:cNvPr>
          <p:cNvSpPr txBox="1"/>
          <p:nvPr/>
        </p:nvSpPr>
        <p:spPr>
          <a:xfrm>
            <a:off x="2428860" y="195486"/>
            <a:ext cx="4714908" cy="584775"/>
          </a:xfrm>
          <a:prstGeom prst="rect">
            <a:avLst/>
          </a:prstGeom>
          <a:noFill/>
        </p:spPr>
        <p:txBody>
          <a:bodyPr wrap="square" rtlCol="0">
            <a:spAutoFit/>
          </a:bodyPr>
          <a:lstStyle/>
          <a:p>
            <a:pPr lvl="0" algn="ctr">
              <a:defRPr/>
            </a:pPr>
            <a:r>
              <a:rPr lang="en-US" sz="3200" b="1" dirty="0">
                <a:solidFill>
                  <a:schemeClr val="tx1"/>
                </a:solidFill>
                <a:latin typeface="Noto Sans" panose="020B0502040504020204" pitchFamily="34"/>
                <a:ea typeface="Noto Sans" panose="020B0502040504020204" pitchFamily="34"/>
                <a:cs typeface="Noto Sans" panose="020B0502040504020204" pitchFamily="34"/>
              </a:rPr>
              <a:t>Technology</a:t>
            </a:r>
            <a:r>
              <a:rPr lang="en-US" sz="3200" b="1" dirty="0">
                <a:solidFill>
                  <a:srgbClr val="FFC000"/>
                </a:solidFill>
                <a:latin typeface="Noto Sans" panose="020B0502040504020204" pitchFamily="34"/>
                <a:ea typeface="Noto Sans" panose="020B0502040504020204" pitchFamily="34"/>
                <a:cs typeface="Noto Sans" panose="020B0502040504020204" pitchFamily="34"/>
              </a:rPr>
              <a:t> </a:t>
            </a:r>
            <a:r>
              <a:rPr lang="en-US" sz="3200" b="1" dirty="0">
                <a:solidFill>
                  <a:schemeClr val="accent1"/>
                </a:solidFill>
                <a:latin typeface="Noto Sans" panose="020B0502040504020204" pitchFamily="34"/>
                <a:ea typeface="Noto Sans" panose="020B0502040504020204" pitchFamily="34"/>
                <a:cs typeface="Noto Sans" panose="020B0502040504020204" pitchFamily="34"/>
              </a:rPr>
              <a:t>Stack</a:t>
            </a:r>
          </a:p>
        </p:txBody>
      </p:sp>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3329" y="69353"/>
            <a:ext cx="1079531" cy="402810"/>
          </a:xfrm>
          <a:prstGeom prst="rect">
            <a:avLst/>
          </a:prstGeom>
        </p:spPr>
      </p:pic>
      <p:pic>
        <p:nvPicPr>
          <p:cNvPr id="38" name="Picture 37" descr="Android.jpeg"/>
          <p:cNvPicPr>
            <a:picLocks noChangeAspect="1"/>
          </p:cNvPicPr>
          <p:nvPr/>
        </p:nvPicPr>
        <p:blipFill>
          <a:blip r:embed="rId12"/>
          <a:stretch>
            <a:fillRect/>
          </a:stretch>
        </p:blipFill>
        <p:spPr>
          <a:xfrm>
            <a:off x="1905000" y="1733550"/>
            <a:ext cx="1143000" cy="571500"/>
          </a:xfrm>
          <a:prstGeom prst="rect">
            <a:avLst/>
          </a:prstGeom>
        </p:spPr>
      </p:pic>
      <p:pic>
        <p:nvPicPr>
          <p:cNvPr id="40" name="Picture 39" descr="Screen Shot 2020-05-04 at 11.31.41 AM.png"/>
          <p:cNvPicPr>
            <a:picLocks noChangeAspect="1"/>
          </p:cNvPicPr>
          <p:nvPr/>
        </p:nvPicPr>
        <p:blipFill>
          <a:blip r:embed="rId13"/>
          <a:stretch>
            <a:fillRect/>
          </a:stretch>
        </p:blipFill>
        <p:spPr>
          <a:xfrm>
            <a:off x="2971800" y="1657350"/>
            <a:ext cx="647700" cy="647700"/>
          </a:xfrm>
          <a:prstGeom prst="rect">
            <a:avLst/>
          </a:prstGeom>
        </p:spPr>
      </p:pic>
      <p:pic>
        <p:nvPicPr>
          <p:cNvPr id="41" name="Picture 40" descr="Logstach.png"/>
          <p:cNvPicPr>
            <a:picLocks noChangeAspect="1"/>
          </p:cNvPicPr>
          <p:nvPr/>
        </p:nvPicPr>
        <p:blipFill>
          <a:blip r:embed="rId14"/>
          <a:stretch>
            <a:fillRect/>
          </a:stretch>
        </p:blipFill>
        <p:spPr>
          <a:xfrm>
            <a:off x="4419600" y="1504950"/>
            <a:ext cx="1295400" cy="510036"/>
          </a:xfrm>
          <a:prstGeom prst="rect">
            <a:avLst/>
          </a:prstGeom>
        </p:spPr>
      </p:pic>
      <p:pic>
        <p:nvPicPr>
          <p:cNvPr id="42" name="Picture 41" descr="Kibana.png"/>
          <p:cNvPicPr>
            <a:picLocks noChangeAspect="1"/>
          </p:cNvPicPr>
          <p:nvPr/>
        </p:nvPicPr>
        <p:blipFill>
          <a:blip r:embed="rId15"/>
          <a:stretch>
            <a:fillRect/>
          </a:stretch>
        </p:blipFill>
        <p:spPr>
          <a:xfrm>
            <a:off x="5334000" y="1885950"/>
            <a:ext cx="990600" cy="380369"/>
          </a:xfrm>
          <a:prstGeom prst="rect">
            <a:avLst/>
          </a:prstGeom>
        </p:spPr>
      </p:pic>
      <p:pic>
        <p:nvPicPr>
          <p:cNvPr id="43" name="Picture 42" descr="Elastic.png"/>
          <p:cNvPicPr>
            <a:picLocks noChangeAspect="1"/>
          </p:cNvPicPr>
          <p:nvPr/>
        </p:nvPicPr>
        <p:blipFill>
          <a:blip r:embed="rId16"/>
          <a:stretch>
            <a:fillRect/>
          </a:stretch>
        </p:blipFill>
        <p:spPr>
          <a:xfrm>
            <a:off x="4800600" y="1200150"/>
            <a:ext cx="1828800" cy="4014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8000" y="2647950"/>
            <a:ext cx="7866000" cy="733200"/>
          </a:xfrm>
        </p:spPr>
        <p:txBody>
          <a:bodyPr/>
          <a:lstStyle/>
          <a:p>
            <a:r>
              <a:rPr lang="en-US" b="1" dirty="0"/>
              <a:t>Technology &amp; WFH </a:t>
            </a:r>
            <a:r>
              <a:rPr lang="en-US" sz="1800" b="1" dirty="0"/>
              <a:t>(Work From Home)</a:t>
            </a:r>
          </a:p>
        </p:txBody>
      </p:sp>
    </p:spTree>
  </p:cSld>
  <p:clrMapOvr>
    <a:masterClrMapping/>
  </p:clrMapOvr>
</p:sld>
</file>

<file path=ppt/theme/theme1.xml><?xml version="1.0" encoding="utf-8"?>
<a:theme xmlns:a="http://schemas.openxmlformats.org/drawingml/2006/main" name="Yellow Abstract Bussin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1997</TotalTime>
  <Words>930</Words>
  <Application>Microsoft Office PowerPoint</Application>
  <PresentationFormat>On-screen Show (16:9)</PresentationFormat>
  <Paragraphs>196</Paragraphs>
  <Slides>23</Slides>
  <Notes>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23</vt:i4>
      </vt:variant>
    </vt:vector>
  </HeadingPairs>
  <TitlesOfParts>
    <vt:vector size="39" baseType="lpstr">
      <vt:lpstr>Montserrat</vt:lpstr>
      <vt:lpstr>Nato sans</vt:lpstr>
      <vt:lpstr>Nirmala UI</vt:lpstr>
      <vt:lpstr>Arvo</vt:lpstr>
      <vt:lpstr>Lato Bold</vt:lpstr>
      <vt:lpstr>Calibri</vt:lpstr>
      <vt:lpstr>MS Mincho</vt:lpstr>
      <vt:lpstr>Cabin</vt:lpstr>
      <vt:lpstr>Montserrat ExtraLight</vt:lpstr>
      <vt:lpstr>Times New Roman</vt:lpstr>
      <vt:lpstr>Noto Sans</vt:lpstr>
      <vt:lpstr>Montserrat Light</vt:lpstr>
      <vt:lpstr>Lato</vt:lpstr>
      <vt:lpstr>Arial</vt:lpstr>
      <vt:lpstr>Bodoni</vt:lpstr>
      <vt:lpstr>Yellow Abstract Bussines</vt:lpstr>
      <vt:lpstr>PowerPoint Presentation</vt:lpstr>
      <vt:lpstr>ABOUT US</vt:lpstr>
      <vt:lpstr>PowerPoint Presentation</vt:lpstr>
      <vt:lpstr>PowerPoint Presentation</vt:lpstr>
      <vt:lpstr>PowerPoint Presentation</vt:lpstr>
      <vt:lpstr>Implemented Solutions</vt:lpstr>
      <vt:lpstr>Solution Framework</vt:lpstr>
      <vt:lpstr>PowerPoint Presentation</vt:lpstr>
      <vt:lpstr>Technology &amp; WFH (Work From Home)</vt:lpstr>
      <vt:lpstr>PowerPoint Presentation</vt:lpstr>
      <vt:lpstr>PowerPoint Presentation</vt:lpstr>
      <vt:lpstr>PowerPoint Presentation</vt:lpstr>
      <vt:lpstr>PowerPoint Presentation</vt:lpstr>
      <vt:lpstr>PowerPoint Presentation</vt:lpstr>
      <vt:lpstr>PowerPoint Presentation</vt:lpstr>
      <vt:lpstr>Other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your presentation begins</dc:title>
  <dc:creator>RAJARSHI</dc:creator>
  <cp:lastModifiedBy>Smita</cp:lastModifiedBy>
  <cp:revision>195</cp:revision>
  <dcterms:created xsi:type="dcterms:W3CDTF">2020-05-18T23:35:41Z</dcterms:created>
  <dcterms:modified xsi:type="dcterms:W3CDTF">2020-05-29T08:43:56Z</dcterms:modified>
</cp:coreProperties>
</file>